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56" r:id="rId2"/>
    <p:sldId id="259" r:id="rId3"/>
    <p:sldId id="275" r:id="rId4"/>
    <p:sldId id="260" r:id="rId5"/>
    <p:sldId id="267" r:id="rId6"/>
    <p:sldId id="266" r:id="rId7"/>
    <p:sldId id="265" r:id="rId8"/>
    <p:sldId id="270" r:id="rId9"/>
    <p:sldId id="271" r:id="rId10"/>
    <p:sldId id="272" r:id="rId11"/>
    <p:sldId id="273" r:id="rId12"/>
    <p:sldId id="287" r:id="rId13"/>
    <p:sldId id="264" r:id="rId14"/>
    <p:sldId id="297" r:id="rId15"/>
    <p:sldId id="274" r:id="rId16"/>
    <p:sldId id="294" r:id="rId1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BE3E84-4A0D-4B60-AF91-DF3E7FFD41B8}" v="9" dt="2024-03-28T16:17:38.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C5C0E7-5346-47C1-8649-3B8416A0A9A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5FF80CE0-3C8C-43CD-A134-6D32982A07AE}">
      <dgm:prSet/>
      <dgm:spPr>
        <a:xfrm>
          <a:off x="3587" y="993399"/>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R="0" algn="ctr" rtl="0">
            <a:buNone/>
          </a:pPr>
          <a:r>
            <a:rPr lang="el-GR" cap="all" baseline="0">
              <a:solidFill>
                <a:sysClr val="window" lastClr="FFFFFF"/>
              </a:solidFill>
              <a:latin typeface="Arial"/>
              <a:ea typeface="+mn-ea"/>
              <a:cs typeface="+mn-cs"/>
            </a:rPr>
            <a:t>ΥπεΥΘΥΝΟΣ ΔΙΑΧΕΙΡΙΣΗΣ κλιματικων ΔΕΔΟΜΕνωΝ</a:t>
          </a:r>
        </a:p>
        <a:p>
          <a:pPr marR="0" algn="ctr" rtl="0">
            <a:buNone/>
          </a:pPr>
          <a:r>
            <a:rPr lang="el-GR" b="1" i="0" baseline="0">
              <a:solidFill>
                <a:sysClr val="window" lastClr="FFFFFF"/>
              </a:solidFill>
              <a:latin typeface="Arial"/>
              <a:ea typeface="+mn-ea"/>
              <a:cs typeface="+mn-cs"/>
            </a:rPr>
            <a:t>ΚΙΟΥΤΣΟΥΚΗΣ ΙΩΑΝΝΗΣ</a:t>
          </a:r>
        </a:p>
        <a:p>
          <a:pPr marR="0" algn="ctr" rtl="0">
            <a:buNone/>
          </a:pPr>
          <a:r>
            <a:rPr lang="el-GR" i="1" baseline="0">
              <a:solidFill>
                <a:sysClr val="window" lastClr="FFFFFF"/>
              </a:solidFill>
              <a:latin typeface="Arial"/>
              <a:ea typeface="+mn-ea"/>
              <a:cs typeface="+mn-cs"/>
            </a:rPr>
            <a:t>Αν. Καθηγητής Εφαρμοσμένης Φυσικής </a:t>
          </a:r>
          <a:endParaRPr lang="en-US">
            <a:solidFill>
              <a:sysClr val="window" lastClr="FFFFFF"/>
            </a:solidFill>
            <a:latin typeface="Calibri"/>
            <a:ea typeface="+mn-ea"/>
            <a:cs typeface="+mn-cs"/>
          </a:endParaRPr>
        </a:p>
      </dgm:t>
    </dgm:pt>
    <dgm:pt modelId="{9CD4F95C-9A9A-4077-A000-79EE138FB1DB}" type="parTrans" cxnId="{4E81F8A4-FE72-41CD-8B9F-9523744D94CE}">
      <dgm:prSet/>
      <dgm:spPr>
        <a:xfrm>
          <a:off x="599333" y="743186"/>
          <a:ext cx="2297189" cy="250213"/>
        </a:xfrm>
        <a:custGeom>
          <a:avLst/>
          <a:gdLst/>
          <a:ahLst/>
          <a:cxnLst/>
          <a:rect l="0" t="0" r="0" b="0"/>
          <a:pathLst>
            <a:path>
              <a:moveTo>
                <a:pt x="2297189" y="0"/>
              </a:moveTo>
              <a:lnTo>
                <a:pt x="2297189" y="125106"/>
              </a:lnTo>
              <a:lnTo>
                <a:pt x="0" y="125106"/>
              </a:lnTo>
              <a:lnTo>
                <a:pt x="0" y="250213"/>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D35719BD-17C9-4D8B-9D93-E472FB7C26BE}" type="sibTrans" cxnId="{4E81F8A4-FE72-41CD-8B9F-9523744D94CE}">
      <dgm:prSet/>
      <dgm:spPr/>
      <dgm:t>
        <a:bodyPr/>
        <a:lstStyle/>
        <a:p>
          <a:endParaRPr lang="en-US"/>
        </a:p>
      </dgm:t>
    </dgm:pt>
    <dgm:pt modelId="{2D7007DE-3DFF-4A50-BD56-CDFAF5A350E5}">
      <dgm:prSet/>
      <dgm:spPr>
        <a:xfrm>
          <a:off x="1445292" y="993399"/>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nchor="ctr" anchorCtr="0"/>
        <a:lstStyle/>
        <a:p>
          <a:pPr marR="0" algn="ctr" rtl="0">
            <a:buNone/>
          </a:pPr>
          <a:r>
            <a:rPr lang="el-GR" baseline="0">
              <a:solidFill>
                <a:sysClr val="window" lastClr="FFFFFF"/>
              </a:solidFill>
              <a:latin typeface="Arial"/>
              <a:ea typeface="+mn-ea"/>
              <a:cs typeface="+mn-cs"/>
            </a:rPr>
            <a:t>ΥΠΕΥΘΥΝΗ ΑΝΑΛΥΣΕΩΝ ΠΟΙΟΤΗΤΑΣ ΝΕΡΟΥ</a:t>
          </a:r>
          <a:endParaRPr lang="en-US" baseline="0">
            <a:solidFill>
              <a:sysClr val="window" lastClr="FFFFFF"/>
            </a:solidFill>
            <a:latin typeface="Arial"/>
            <a:ea typeface="+mn-ea"/>
            <a:cs typeface="+mn-cs"/>
          </a:endParaRPr>
        </a:p>
        <a:p>
          <a:pPr marR="0" algn="ctr" rtl="0">
            <a:buNone/>
          </a:pPr>
          <a:r>
            <a:rPr lang="el-GR" b="1" i="0" baseline="0">
              <a:solidFill>
                <a:sysClr val="window" lastClr="FFFFFF"/>
              </a:solidFill>
              <a:latin typeface="Arial"/>
              <a:ea typeface="+mn-ea"/>
              <a:cs typeface="+mn-cs"/>
            </a:rPr>
            <a:t>ΖΑΓΓΑΝΑ ΕΛΕΝΗ</a:t>
          </a:r>
        </a:p>
        <a:p>
          <a:pPr marR="0" algn="ctr" rtl="0">
            <a:buNone/>
          </a:pPr>
          <a:r>
            <a:rPr lang="el-GR" b="0" i="1">
              <a:solidFill>
                <a:sysClr val="window" lastClr="FFFFFF"/>
              </a:solidFill>
              <a:latin typeface="Arial" panose="020B0604020202020204" pitchFamily="34" charset="0"/>
              <a:ea typeface="+mn-ea"/>
              <a:cs typeface="Arial" panose="020B0604020202020204" pitchFamily="34" charset="0"/>
            </a:rPr>
            <a:t>Αν. Καθηγήτρια Υδρογεωλογίας</a:t>
          </a:r>
          <a:endParaRPr lang="en-US" b="0" i="1">
            <a:solidFill>
              <a:sysClr val="window" lastClr="FFFFFF"/>
            </a:solidFill>
            <a:latin typeface="Arial" panose="020B0604020202020204" pitchFamily="34" charset="0"/>
            <a:ea typeface="+mn-ea"/>
            <a:cs typeface="Arial" panose="020B0604020202020204" pitchFamily="34" charset="0"/>
          </a:endParaRPr>
        </a:p>
      </dgm:t>
    </dgm:pt>
    <dgm:pt modelId="{1F9CE84F-90F0-4ED7-9F89-36AF3916CC8B}" type="parTrans" cxnId="{5F3AA329-E833-4980-8818-5DC32BB35FA0}">
      <dgm:prSet/>
      <dgm:spPr>
        <a:xfrm>
          <a:off x="2041038" y="743186"/>
          <a:ext cx="855485" cy="250213"/>
        </a:xfrm>
        <a:custGeom>
          <a:avLst/>
          <a:gdLst/>
          <a:ahLst/>
          <a:cxnLst/>
          <a:rect l="0" t="0" r="0" b="0"/>
          <a:pathLst>
            <a:path>
              <a:moveTo>
                <a:pt x="855485" y="0"/>
              </a:moveTo>
              <a:lnTo>
                <a:pt x="855485" y="125106"/>
              </a:lnTo>
              <a:lnTo>
                <a:pt x="0" y="125106"/>
              </a:lnTo>
              <a:lnTo>
                <a:pt x="0" y="250213"/>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AD036E18-F8B7-4986-A18C-888384A56CFA}" type="sibTrans" cxnId="{5F3AA329-E833-4980-8818-5DC32BB35FA0}">
      <dgm:prSet/>
      <dgm:spPr/>
      <dgm:t>
        <a:bodyPr/>
        <a:lstStyle/>
        <a:p>
          <a:endParaRPr lang="en-US"/>
        </a:p>
      </dgm:t>
    </dgm:pt>
    <dgm:pt modelId="{840EDFF5-7499-4F20-B7C8-DAE47B3A6E9E}">
      <dgm:prSet/>
      <dgm:spPr>
        <a:xfrm>
          <a:off x="2886997" y="993399"/>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nchor="ctr" anchorCtr="0"/>
        <a:lstStyle/>
        <a:p>
          <a:pPr marR="0" algn="ctr" rtl="0">
            <a:buNone/>
          </a:pPr>
          <a:r>
            <a:rPr lang="el-GR" cap="all" baseline="0">
              <a:solidFill>
                <a:sysClr val="window" lastClr="FFFFFF"/>
              </a:solidFill>
              <a:latin typeface="Arial"/>
              <a:ea typeface="+mn-ea"/>
              <a:cs typeface="+mn-cs"/>
            </a:rPr>
            <a:t>ΥπεθυνοΣ ερευνων και εξοπλισμου</a:t>
          </a:r>
        </a:p>
        <a:p>
          <a:pPr marR="0" algn="ctr" rtl="0">
            <a:buNone/>
          </a:pPr>
          <a:r>
            <a:rPr lang="el-GR" b="1" i="0" cap="all" baseline="0">
              <a:solidFill>
                <a:sysClr val="window" lastClr="FFFFFF"/>
              </a:solidFill>
              <a:latin typeface="Arial"/>
              <a:ea typeface="+mn-ea"/>
              <a:cs typeface="+mn-cs"/>
            </a:rPr>
            <a:t>δεπουντησ νικολαοσ</a:t>
          </a:r>
        </a:p>
        <a:p>
          <a:pPr marR="0" algn="ctr" rtl="0">
            <a:buNone/>
          </a:pPr>
          <a:r>
            <a:rPr lang="el-GR" i="1" baseline="0">
              <a:solidFill>
                <a:sysClr val="window" lastClr="FFFFFF"/>
              </a:solidFill>
              <a:latin typeface="Arial"/>
              <a:ea typeface="+mn-ea"/>
              <a:cs typeface="+mn-cs"/>
            </a:rPr>
            <a:t>Αν. Καθηγητής Τεχνικής Γεωλογίας</a:t>
          </a:r>
        </a:p>
      </dgm:t>
    </dgm:pt>
    <dgm:pt modelId="{8AA7927A-DAA1-4605-8582-18E0E1195241}" type="parTrans" cxnId="{19658358-1C27-4897-9652-91CB4D05C3E7}">
      <dgm:prSet/>
      <dgm:spPr>
        <a:xfrm>
          <a:off x="2896523" y="743186"/>
          <a:ext cx="586219" cy="250213"/>
        </a:xfrm>
        <a:custGeom>
          <a:avLst/>
          <a:gdLst/>
          <a:ahLst/>
          <a:cxnLst/>
          <a:rect l="0" t="0" r="0" b="0"/>
          <a:pathLst>
            <a:path>
              <a:moveTo>
                <a:pt x="0" y="0"/>
              </a:moveTo>
              <a:lnTo>
                <a:pt x="0" y="125106"/>
              </a:lnTo>
              <a:lnTo>
                <a:pt x="586219" y="125106"/>
              </a:lnTo>
              <a:lnTo>
                <a:pt x="586219" y="250213"/>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66ADBE5D-702B-4E8F-A933-609C7DE0EFDC}" type="sibTrans" cxnId="{19658358-1C27-4897-9652-91CB4D05C3E7}">
      <dgm:prSet/>
      <dgm:spPr/>
      <dgm:t>
        <a:bodyPr/>
        <a:lstStyle/>
        <a:p>
          <a:endParaRPr lang="en-US"/>
        </a:p>
      </dgm:t>
    </dgm:pt>
    <dgm:pt modelId="{B064C024-5DA7-4BC6-A14A-B592059547D9}">
      <dgm:prSet/>
      <dgm:spPr>
        <a:xfrm>
          <a:off x="4597967" y="993399"/>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R="0" algn="ctr" rtl="0">
            <a:buNone/>
          </a:pPr>
          <a:r>
            <a:rPr lang="el-GR" cap="all" baseline="0">
              <a:solidFill>
                <a:sysClr val="window" lastClr="FFFFFF"/>
              </a:solidFill>
              <a:latin typeface="Arial"/>
              <a:ea typeface="+mn-ea"/>
              <a:cs typeface="+mn-cs"/>
            </a:rPr>
            <a:t>Υπεύθυνοσ ΓΕΩΠΥΛΗΣ</a:t>
          </a:r>
        </a:p>
        <a:p>
          <a:pPr marR="0" algn="ctr" rtl="0">
            <a:buNone/>
          </a:pPr>
          <a:r>
            <a:rPr lang="el-GR" i="1" baseline="0">
              <a:solidFill>
                <a:sysClr val="window" lastClr="FFFFFF"/>
              </a:solidFill>
              <a:latin typeface="Arial"/>
              <a:ea typeface="+mn-ea"/>
              <a:cs typeface="+mn-cs"/>
            </a:rPr>
            <a:t>Εξωτερικός Συνεργάτης </a:t>
          </a:r>
        </a:p>
        <a:p>
          <a:pPr marR="0" algn="ctr" rtl="0">
            <a:buNone/>
          </a:pPr>
          <a:r>
            <a:rPr lang="el-GR" i="1" baseline="0">
              <a:solidFill>
                <a:sysClr val="window" lastClr="FFFFFF"/>
              </a:solidFill>
              <a:latin typeface="Arial"/>
              <a:ea typeface="+mn-ea"/>
              <a:cs typeface="+mn-cs"/>
            </a:rPr>
            <a:t>με συναφή εμπειρία</a:t>
          </a:r>
        </a:p>
      </dgm:t>
    </dgm:pt>
    <dgm:pt modelId="{7C78496E-2A49-4F06-9E19-3E86E409F6AE}" type="parTrans" cxnId="{DEEF3B2C-933A-446D-9034-3C7E8DFAFD82}">
      <dgm:prSet/>
      <dgm:spPr>
        <a:xfrm>
          <a:off x="2896523" y="743186"/>
          <a:ext cx="2297189" cy="250213"/>
        </a:xfrm>
        <a:custGeom>
          <a:avLst/>
          <a:gdLst/>
          <a:ahLst/>
          <a:cxnLst/>
          <a:rect l="0" t="0" r="0" b="0"/>
          <a:pathLst>
            <a:path>
              <a:moveTo>
                <a:pt x="0" y="0"/>
              </a:moveTo>
              <a:lnTo>
                <a:pt x="0" y="125106"/>
              </a:lnTo>
              <a:lnTo>
                <a:pt x="2297189" y="125106"/>
              </a:lnTo>
              <a:lnTo>
                <a:pt x="2297189" y="250213"/>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CE8D645D-9FE0-4543-9CCD-1E19E6039714}" type="sibTrans" cxnId="{DEEF3B2C-933A-446D-9034-3C7E8DFAFD82}">
      <dgm:prSet/>
      <dgm:spPr/>
      <dgm:t>
        <a:bodyPr/>
        <a:lstStyle/>
        <a:p>
          <a:endParaRPr lang="en-US"/>
        </a:p>
      </dgm:t>
    </dgm:pt>
    <dgm:pt modelId="{AD07CC6E-4135-4CD8-A86E-20366E04A62A}">
      <dgm:prSet/>
      <dgm:spPr>
        <a:xfrm>
          <a:off x="2300777" y="147440"/>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rtl="0">
            <a:buNone/>
          </a:pPr>
          <a:r>
            <a:rPr lang="el-GR" baseline="0">
              <a:solidFill>
                <a:sysClr val="window" lastClr="FFFFFF"/>
              </a:solidFill>
              <a:latin typeface="Arial"/>
              <a:ea typeface="+mn-ea"/>
              <a:cs typeface="+mn-cs"/>
            </a:rPr>
            <a:t>ΓΕΝΙΚΟΣ ΣΥΝΤΟΝΙΣΤΗΣ ΚΑΙ ΕΠΙΣΤΗΜΟΝΙΚΟΣ ΥΠΕΥΘΥΝΟΣ</a:t>
          </a:r>
        </a:p>
        <a:p>
          <a:pPr algn="ctr" rtl="0">
            <a:buNone/>
          </a:pPr>
          <a:r>
            <a:rPr lang="el-GR" b="1" baseline="0">
              <a:solidFill>
                <a:sysClr val="window" lastClr="FFFFFF"/>
              </a:solidFill>
              <a:latin typeface="Arial"/>
              <a:ea typeface="+mn-ea"/>
              <a:cs typeface="+mn-cs"/>
            </a:rPr>
            <a:t>ΔΕΠΟΥΝΤΗΣ ΝΙΚΟΛΑΟΣ</a:t>
          </a:r>
        </a:p>
        <a:p>
          <a:pPr algn="ctr" rtl="0">
            <a:buNone/>
          </a:pPr>
          <a:r>
            <a:rPr lang="el-GR" i="1" baseline="0">
              <a:solidFill>
                <a:sysClr val="window" lastClr="FFFFFF"/>
              </a:solidFill>
              <a:latin typeface="Arial"/>
              <a:ea typeface="+mn-ea"/>
              <a:cs typeface="+mn-cs"/>
            </a:rPr>
            <a:t>Αν. Καθηγητής Τεχνικής Γεωλογίας</a:t>
          </a:r>
          <a:endParaRPr lang="en-US" i="1" baseline="0">
            <a:solidFill>
              <a:sysClr val="window" lastClr="FFFFFF"/>
            </a:solidFill>
            <a:latin typeface="Arial"/>
            <a:ea typeface="+mn-ea"/>
            <a:cs typeface="+mn-cs"/>
          </a:endParaRPr>
        </a:p>
      </dgm:t>
    </dgm:pt>
    <dgm:pt modelId="{C62B0F98-86B6-48EC-A2EC-285470CAB1A8}" type="sibTrans" cxnId="{5C148C12-5C94-4F7E-A8CD-89EBD3D5F0C1}">
      <dgm:prSet/>
      <dgm:spPr/>
      <dgm:t>
        <a:bodyPr/>
        <a:lstStyle/>
        <a:p>
          <a:endParaRPr lang="en-US"/>
        </a:p>
      </dgm:t>
    </dgm:pt>
    <dgm:pt modelId="{4B54FE50-B3FC-4794-8EB8-322550B5DBC1}" type="parTrans" cxnId="{5C148C12-5C94-4F7E-A8CD-89EBD3D5F0C1}">
      <dgm:prSet/>
      <dgm:spPr/>
      <dgm:t>
        <a:bodyPr/>
        <a:lstStyle/>
        <a:p>
          <a:endParaRPr lang="en-US"/>
        </a:p>
      </dgm:t>
    </dgm:pt>
    <dgm:pt modelId="{B2FFF237-69F7-481C-BB53-4F02EDB735AB}">
      <dgm:prSet/>
      <dgm:spPr>
        <a:xfrm>
          <a:off x="301460" y="1839358"/>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l-GR" cap="all" baseline="0">
              <a:solidFill>
                <a:sysClr val="window" lastClr="FFFFFF"/>
              </a:solidFill>
              <a:latin typeface="Arial"/>
              <a:ea typeface="+mn-ea"/>
              <a:cs typeface="+mn-cs"/>
            </a:rPr>
            <a:t>ΣΤΕΛΕΧΟΣ Πε 2.1</a:t>
          </a:r>
        </a:p>
        <a:p>
          <a:pPr>
            <a:buNone/>
          </a:pPr>
          <a:r>
            <a:rPr lang="el-GR" cap="all" baseline="0">
              <a:solidFill>
                <a:sysClr val="window" lastClr="FFFFFF"/>
              </a:solidFill>
              <a:latin typeface="Arial"/>
              <a:ea typeface="+mn-ea"/>
              <a:cs typeface="+mn-cs"/>
            </a:rPr>
            <a:t> </a:t>
          </a:r>
          <a:r>
            <a:rPr lang="el-GR">
              <a:solidFill>
                <a:sysClr val="window" lastClr="FFFFFF"/>
              </a:solidFill>
              <a:latin typeface="Calibri"/>
              <a:ea typeface="+mn-ea"/>
              <a:cs typeface="+mn-cs"/>
            </a:rPr>
            <a:t>Δημιουργία κλιματικού μοντέλου</a:t>
          </a:r>
        </a:p>
        <a:p>
          <a:pPr>
            <a:buNone/>
          </a:pPr>
          <a:r>
            <a:rPr lang="el-GR">
              <a:solidFill>
                <a:sysClr val="window" lastClr="FFFFFF"/>
              </a:solidFill>
              <a:latin typeface="Calibri"/>
              <a:ea typeface="+mn-ea"/>
              <a:cs typeface="+mn-cs"/>
            </a:rPr>
            <a:t> Πρόβλεψη υδατικού ισοζυγίου</a:t>
          </a:r>
        </a:p>
      </dgm:t>
    </dgm:pt>
    <dgm:pt modelId="{16B1F15D-3E9E-4806-9F47-398D5DBFF3C2}" type="parTrans" cxnId="{89CB4363-9292-45F5-9727-7B27B4FA8CDF}">
      <dgm:prSet/>
      <dgm:spPr>
        <a:xfrm>
          <a:off x="122737" y="1589145"/>
          <a:ext cx="178723" cy="548086"/>
        </a:xfrm>
        <a:custGeom>
          <a:avLst/>
          <a:gdLst/>
          <a:ahLst/>
          <a:cxnLst/>
          <a:rect l="0" t="0" r="0" b="0"/>
          <a:pathLst>
            <a:path>
              <a:moveTo>
                <a:pt x="0" y="0"/>
              </a:moveTo>
              <a:lnTo>
                <a:pt x="0" y="548086"/>
              </a:lnTo>
              <a:lnTo>
                <a:pt x="178723" y="54808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l-GR"/>
        </a:p>
      </dgm:t>
    </dgm:pt>
    <dgm:pt modelId="{3E06FB82-B646-44BA-8A52-58B050A928BD}" type="sibTrans" cxnId="{89CB4363-9292-45F5-9727-7B27B4FA8CDF}">
      <dgm:prSet/>
      <dgm:spPr/>
      <dgm:t>
        <a:bodyPr/>
        <a:lstStyle/>
        <a:p>
          <a:endParaRPr lang="el-GR"/>
        </a:p>
      </dgm:t>
    </dgm:pt>
    <dgm:pt modelId="{0B839006-5FCD-4DAF-BAF8-0BB18615B8EC}">
      <dgm:prSet/>
      <dgm:spPr>
        <a:xfrm>
          <a:off x="1743165" y="1839358"/>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l-GR" cap="all" baseline="0">
              <a:solidFill>
                <a:sysClr val="window" lastClr="FFFFFF"/>
              </a:solidFill>
              <a:latin typeface="Arial"/>
              <a:ea typeface="+mn-ea"/>
              <a:cs typeface="+mn-cs"/>
            </a:rPr>
            <a:t>ΣΤΕΛΕΧΟΣ πε 2.4</a:t>
          </a:r>
        </a:p>
        <a:p>
          <a:pPr>
            <a:buNone/>
          </a:pPr>
          <a:r>
            <a:rPr lang="el-GR">
              <a:solidFill>
                <a:sysClr val="window" lastClr="FFFFFF"/>
              </a:solidFill>
              <a:latin typeface="Calibri"/>
              <a:ea typeface="+mn-ea"/>
              <a:cs typeface="+mn-cs"/>
            </a:rPr>
            <a:t>Παρακολούθηση της ποιότητας </a:t>
          </a:r>
        </a:p>
        <a:p>
          <a:pPr>
            <a:buNone/>
          </a:pPr>
          <a:r>
            <a:rPr lang="el-GR">
              <a:solidFill>
                <a:sysClr val="window" lastClr="FFFFFF"/>
              </a:solidFill>
              <a:latin typeface="Calibri"/>
              <a:ea typeface="+mn-ea"/>
              <a:cs typeface="+mn-cs"/>
            </a:rPr>
            <a:t>των υπόγειων υδάτων </a:t>
          </a:r>
        </a:p>
      </dgm:t>
    </dgm:pt>
    <dgm:pt modelId="{51B51DC5-057C-46AC-995E-0A67272A8F9A}" type="parTrans" cxnId="{7D5B5AA0-25DF-42CF-B095-0EE2A2EFEC3A}">
      <dgm:prSet/>
      <dgm:spPr>
        <a:xfrm>
          <a:off x="1564441" y="1589145"/>
          <a:ext cx="178723" cy="548086"/>
        </a:xfrm>
        <a:custGeom>
          <a:avLst/>
          <a:gdLst/>
          <a:ahLst/>
          <a:cxnLst/>
          <a:rect l="0" t="0" r="0" b="0"/>
          <a:pathLst>
            <a:path>
              <a:moveTo>
                <a:pt x="0" y="0"/>
              </a:moveTo>
              <a:lnTo>
                <a:pt x="0" y="548086"/>
              </a:lnTo>
              <a:lnTo>
                <a:pt x="178723" y="54808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l-GR"/>
        </a:p>
      </dgm:t>
    </dgm:pt>
    <dgm:pt modelId="{A2C7AAEF-8A7C-4EA7-B9EF-F4F32E84C85D}" type="sibTrans" cxnId="{7D5B5AA0-25DF-42CF-B095-0EE2A2EFEC3A}">
      <dgm:prSet/>
      <dgm:spPr/>
      <dgm:t>
        <a:bodyPr/>
        <a:lstStyle/>
        <a:p>
          <a:endParaRPr lang="el-GR"/>
        </a:p>
      </dgm:t>
    </dgm:pt>
    <dgm:pt modelId="{2F0FA25D-B81A-433D-A8B7-649D49F316A9}">
      <dgm:prSet/>
      <dgm:spPr>
        <a:xfrm>
          <a:off x="3184870" y="1839358"/>
          <a:ext cx="1460756"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l-GR" cap="all" baseline="0">
              <a:solidFill>
                <a:sysClr val="window" lastClr="FFFFFF"/>
              </a:solidFill>
              <a:latin typeface="Arial"/>
              <a:ea typeface="+mn-ea"/>
              <a:cs typeface="+mn-cs"/>
            </a:rPr>
            <a:t>ΣΤΕΛΕΧΗ πε 2.2. &amp; 2.3</a:t>
          </a:r>
        </a:p>
        <a:p>
          <a:pPr>
            <a:buNone/>
          </a:pPr>
          <a:r>
            <a:rPr lang="el-GR">
              <a:solidFill>
                <a:sysClr val="window" lastClr="FFFFFF"/>
              </a:solidFill>
              <a:latin typeface="Calibri"/>
              <a:ea typeface="+mn-ea"/>
              <a:cs typeface="+mn-cs"/>
            </a:rPr>
            <a:t>Έρευνα πεδίου</a:t>
          </a:r>
        </a:p>
        <a:p>
          <a:pPr>
            <a:buNone/>
          </a:pPr>
          <a:r>
            <a:rPr lang="el-GR">
              <a:solidFill>
                <a:sysClr val="window" lastClr="FFFFFF"/>
              </a:solidFill>
              <a:latin typeface="Calibri"/>
              <a:ea typeface="+mn-ea"/>
              <a:cs typeface="+mn-cs"/>
            </a:rPr>
            <a:t>Παρακολούθηση εξοπλισμού</a:t>
          </a:r>
        </a:p>
        <a:p>
          <a:pPr>
            <a:buNone/>
          </a:pPr>
          <a:r>
            <a:rPr lang="el-GR">
              <a:solidFill>
                <a:sysClr val="window" lastClr="FFFFFF"/>
              </a:solidFill>
              <a:latin typeface="Calibri"/>
              <a:ea typeface="+mn-ea"/>
              <a:cs typeface="+mn-cs"/>
            </a:rPr>
            <a:t>Τεχνητός Εμπλουτισμός</a:t>
          </a:r>
        </a:p>
      </dgm:t>
    </dgm:pt>
    <dgm:pt modelId="{1526804E-0A54-40E5-93F0-9B9C82E6B8D0}" type="parTrans" cxnId="{543A07F7-7B54-4423-8C28-55C6225A51C8}">
      <dgm:prSet/>
      <dgm:spPr>
        <a:xfrm>
          <a:off x="3006146" y="1589145"/>
          <a:ext cx="178723" cy="548086"/>
        </a:xfrm>
        <a:custGeom>
          <a:avLst/>
          <a:gdLst/>
          <a:ahLst/>
          <a:cxnLst/>
          <a:rect l="0" t="0" r="0" b="0"/>
          <a:pathLst>
            <a:path>
              <a:moveTo>
                <a:pt x="0" y="0"/>
              </a:moveTo>
              <a:lnTo>
                <a:pt x="0" y="548086"/>
              </a:lnTo>
              <a:lnTo>
                <a:pt x="178723" y="54808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l-GR"/>
        </a:p>
      </dgm:t>
    </dgm:pt>
    <dgm:pt modelId="{C6381078-2699-4FA7-A6B0-1A408FD62F09}" type="sibTrans" cxnId="{543A07F7-7B54-4423-8C28-55C6225A51C8}">
      <dgm:prSet/>
      <dgm:spPr/>
      <dgm:t>
        <a:bodyPr/>
        <a:lstStyle/>
        <a:p>
          <a:endParaRPr lang="el-GR"/>
        </a:p>
      </dgm:t>
    </dgm:pt>
    <dgm:pt modelId="{CA0E0497-EAA7-4D4D-9487-26C5E21B08EB}">
      <dgm:prSet/>
      <dgm:spPr>
        <a:xfrm>
          <a:off x="4895840" y="1839358"/>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l-GR" cap="all" baseline="0">
              <a:solidFill>
                <a:sysClr val="window" lastClr="FFFFFF"/>
              </a:solidFill>
              <a:latin typeface="Arial"/>
              <a:ea typeface="+mn-ea"/>
              <a:cs typeface="+mn-cs"/>
            </a:rPr>
            <a:t>ΣΤΕΛΕΧΟΣ ΠΕ 2.5</a:t>
          </a:r>
        </a:p>
        <a:p>
          <a:pPr>
            <a:buNone/>
          </a:pPr>
          <a:r>
            <a:rPr lang="el-GR">
              <a:solidFill>
                <a:sysClr val="window" lastClr="FFFFFF"/>
              </a:solidFill>
              <a:latin typeface="Calibri"/>
              <a:ea typeface="+mn-ea"/>
              <a:cs typeface="+mn-cs"/>
            </a:rPr>
            <a:t>Επεξεργασία δεδομένων</a:t>
          </a:r>
        </a:p>
      </dgm:t>
    </dgm:pt>
    <dgm:pt modelId="{776F8F6C-0948-4717-9ED4-54325425E8D9}" type="parTrans" cxnId="{8BA57382-8C67-47ED-AA89-839542F5CFE6}">
      <dgm:prSet/>
      <dgm:spPr>
        <a:xfrm>
          <a:off x="4717116" y="1589145"/>
          <a:ext cx="178723" cy="548086"/>
        </a:xfrm>
        <a:custGeom>
          <a:avLst/>
          <a:gdLst/>
          <a:ahLst/>
          <a:cxnLst/>
          <a:rect l="0" t="0" r="0" b="0"/>
          <a:pathLst>
            <a:path>
              <a:moveTo>
                <a:pt x="0" y="0"/>
              </a:moveTo>
              <a:lnTo>
                <a:pt x="0" y="548086"/>
              </a:lnTo>
              <a:lnTo>
                <a:pt x="178723" y="54808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l-GR"/>
        </a:p>
      </dgm:t>
    </dgm:pt>
    <dgm:pt modelId="{25EDBAC0-B15F-4730-BFC0-6D583DE64328}" type="sibTrans" cxnId="{8BA57382-8C67-47ED-AA89-839542F5CFE6}">
      <dgm:prSet/>
      <dgm:spPr/>
      <dgm:t>
        <a:bodyPr/>
        <a:lstStyle/>
        <a:p>
          <a:endParaRPr lang="el-GR"/>
        </a:p>
      </dgm:t>
    </dgm:pt>
    <dgm:pt modelId="{F09036B4-B173-45C4-90B5-07B1E2E1ACC0}" type="pres">
      <dgm:prSet presAssocID="{30C5C0E7-5346-47C1-8649-3B8416A0A9A5}" presName="hierChild1" presStyleCnt="0">
        <dgm:presLayoutVars>
          <dgm:orgChart val="1"/>
          <dgm:chPref val="1"/>
          <dgm:dir/>
          <dgm:animOne val="branch"/>
          <dgm:animLvl val="lvl"/>
          <dgm:resizeHandles/>
        </dgm:presLayoutVars>
      </dgm:prSet>
      <dgm:spPr/>
    </dgm:pt>
    <dgm:pt modelId="{DEEF2129-A9C2-48CA-A7BD-BC71D7CF8585}" type="pres">
      <dgm:prSet presAssocID="{AD07CC6E-4135-4CD8-A86E-20366E04A62A}" presName="hierRoot1" presStyleCnt="0">
        <dgm:presLayoutVars>
          <dgm:hierBranch val="init"/>
        </dgm:presLayoutVars>
      </dgm:prSet>
      <dgm:spPr/>
    </dgm:pt>
    <dgm:pt modelId="{99350521-417E-4294-AE7B-C0D4A26E8F54}" type="pres">
      <dgm:prSet presAssocID="{AD07CC6E-4135-4CD8-A86E-20366E04A62A}" presName="rootComposite1" presStyleCnt="0"/>
      <dgm:spPr/>
    </dgm:pt>
    <dgm:pt modelId="{3AFE1D4D-A4DA-48B0-BC99-F08A3BB3C018}" type="pres">
      <dgm:prSet presAssocID="{AD07CC6E-4135-4CD8-A86E-20366E04A62A}" presName="rootText1" presStyleLbl="node0" presStyleIdx="0" presStyleCnt="1">
        <dgm:presLayoutVars>
          <dgm:chPref val="3"/>
        </dgm:presLayoutVars>
      </dgm:prSet>
      <dgm:spPr/>
    </dgm:pt>
    <dgm:pt modelId="{9B8A1295-EF9B-47CF-BD5D-CADD4314D55E}" type="pres">
      <dgm:prSet presAssocID="{AD07CC6E-4135-4CD8-A86E-20366E04A62A}" presName="rootConnector1" presStyleLbl="node1" presStyleIdx="0" presStyleCnt="0"/>
      <dgm:spPr/>
    </dgm:pt>
    <dgm:pt modelId="{EC378F51-BFCE-4ABA-853F-A1CE90E91AF0}" type="pres">
      <dgm:prSet presAssocID="{AD07CC6E-4135-4CD8-A86E-20366E04A62A}" presName="hierChild2" presStyleCnt="0"/>
      <dgm:spPr/>
    </dgm:pt>
    <dgm:pt modelId="{259A52A1-690E-4617-9A2F-2A2E4AC2124B}" type="pres">
      <dgm:prSet presAssocID="{9CD4F95C-9A9A-4077-A000-79EE138FB1DB}" presName="Name37" presStyleLbl="parChTrans1D2" presStyleIdx="0" presStyleCnt="4"/>
      <dgm:spPr/>
    </dgm:pt>
    <dgm:pt modelId="{03FD84F8-71A2-44B5-B8E0-28FC51EF41CF}" type="pres">
      <dgm:prSet presAssocID="{5FF80CE0-3C8C-43CD-A134-6D32982A07AE}" presName="hierRoot2" presStyleCnt="0">
        <dgm:presLayoutVars>
          <dgm:hierBranch val="init"/>
        </dgm:presLayoutVars>
      </dgm:prSet>
      <dgm:spPr/>
    </dgm:pt>
    <dgm:pt modelId="{AA13B619-29D3-4B7B-A366-5CAFE0076AF7}" type="pres">
      <dgm:prSet presAssocID="{5FF80CE0-3C8C-43CD-A134-6D32982A07AE}" presName="rootComposite" presStyleCnt="0"/>
      <dgm:spPr/>
    </dgm:pt>
    <dgm:pt modelId="{C52B01D1-F622-4A55-8F2F-A5FDA5629A2F}" type="pres">
      <dgm:prSet presAssocID="{5FF80CE0-3C8C-43CD-A134-6D32982A07AE}" presName="rootText" presStyleLbl="node2" presStyleIdx="0" presStyleCnt="4">
        <dgm:presLayoutVars>
          <dgm:chPref val="3"/>
        </dgm:presLayoutVars>
      </dgm:prSet>
      <dgm:spPr/>
    </dgm:pt>
    <dgm:pt modelId="{FF8A1E8D-A6AE-41FF-AD0B-6913A9BDEBEC}" type="pres">
      <dgm:prSet presAssocID="{5FF80CE0-3C8C-43CD-A134-6D32982A07AE}" presName="rootConnector" presStyleLbl="node2" presStyleIdx="0" presStyleCnt="4"/>
      <dgm:spPr/>
    </dgm:pt>
    <dgm:pt modelId="{7BC5EADA-1793-457D-B1CD-BB3F2C9F8FFF}" type="pres">
      <dgm:prSet presAssocID="{5FF80CE0-3C8C-43CD-A134-6D32982A07AE}" presName="hierChild4" presStyleCnt="0"/>
      <dgm:spPr/>
    </dgm:pt>
    <dgm:pt modelId="{564A69AB-B2BB-4D3D-B4E3-D6A64CF0BF42}" type="pres">
      <dgm:prSet presAssocID="{16B1F15D-3E9E-4806-9F47-398D5DBFF3C2}" presName="Name37" presStyleLbl="parChTrans1D3" presStyleIdx="0" presStyleCnt="4"/>
      <dgm:spPr/>
    </dgm:pt>
    <dgm:pt modelId="{7AEEB5E0-B52D-47B1-9A95-8B237E1D7646}" type="pres">
      <dgm:prSet presAssocID="{B2FFF237-69F7-481C-BB53-4F02EDB735AB}" presName="hierRoot2" presStyleCnt="0">
        <dgm:presLayoutVars>
          <dgm:hierBranch val="init"/>
        </dgm:presLayoutVars>
      </dgm:prSet>
      <dgm:spPr/>
    </dgm:pt>
    <dgm:pt modelId="{78BDB65E-2880-4E5E-9C79-0DC9B0A6040B}" type="pres">
      <dgm:prSet presAssocID="{B2FFF237-69F7-481C-BB53-4F02EDB735AB}" presName="rootComposite" presStyleCnt="0"/>
      <dgm:spPr/>
    </dgm:pt>
    <dgm:pt modelId="{627936A9-ED18-41C0-BE57-B84C28B578FF}" type="pres">
      <dgm:prSet presAssocID="{B2FFF237-69F7-481C-BB53-4F02EDB735AB}" presName="rootText" presStyleLbl="node3" presStyleIdx="0" presStyleCnt="4">
        <dgm:presLayoutVars>
          <dgm:chPref val="3"/>
        </dgm:presLayoutVars>
      </dgm:prSet>
      <dgm:spPr/>
    </dgm:pt>
    <dgm:pt modelId="{7A0425F4-A917-4151-BCFF-277DE0045029}" type="pres">
      <dgm:prSet presAssocID="{B2FFF237-69F7-481C-BB53-4F02EDB735AB}" presName="rootConnector" presStyleLbl="node3" presStyleIdx="0" presStyleCnt="4"/>
      <dgm:spPr/>
    </dgm:pt>
    <dgm:pt modelId="{43D2CBC9-6AFD-4458-9EEB-7DE9339368CE}" type="pres">
      <dgm:prSet presAssocID="{B2FFF237-69F7-481C-BB53-4F02EDB735AB}" presName="hierChild4" presStyleCnt="0"/>
      <dgm:spPr/>
    </dgm:pt>
    <dgm:pt modelId="{1DF453BD-6743-47AC-B0B2-6DC8EED013AE}" type="pres">
      <dgm:prSet presAssocID="{B2FFF237-69F7-481C-BB53-4F02EDB735AB}" presName="hierChild5" presStyleCnt="0"/>
      <dgm:spPr/>
    </dgm:pt>
    <dgm:pt modelId="{07608948-189C-4FCA-8CC5-ED82734509CC}" type="pres">
      <dgm:prSet presAssocID="{5FF80CE0-3C8C-43CD-A134-6D32982A07AE}" presName="hierChild5" presStyleCnt="0"/>
      <dgm:spPr/>
    </dgm:pt>
    <dgm:pt modelId="{8FF6335E-2FED-44FB-96A0-E05679C35329}" type="pres">
      <dgm:prSet presAssocID="{1F9CE84F-90F0-4ED7-9F89-36AF3916CC8B}" presName="Name37" presStyleLbl="parChTrans1D2" presStyleIdx="1" presStyleCnt="4"/>
      <dgm:spPr/>
    </dgm:pt>
    <dgm:pt modelId="{0E4E65BD-DDF9-44A5-8F34-B3C034CDEE9E}" type="pres">
      <dgm:prSet presAssocID="{2D7007DE-3DFF-4A50-BD56-CDFAF5A350E5}" presName="hierRoot2" presStyleCnt="0">
        <dgm:presLayoutVars>
          <dgm:hierBranch val="init"/>
        </dgm:presLayoutVars>
      </dgm:prSet>
      <dgm:spPr/>
    </dgm:pt>
    <dgm:pt modelId="{147AE6C3-8E7E-4C20-9074-B2A8037DC678}" type="pres">
      <dgm:prSet presAssocID="{2D7007DE-3DFF-4A50-BD56-CDFAF5A350E5}" presName="rootComposite" presStyleCnt="0"/>
      <dgm:spPr/>
    </dgm:pt>
    <dgm:pt modelId="{AD8B55C2-4BDC-46EE-A50F-917A000B1E3E}" type="pres">
      <dgm:prSet presAssocID="{2D7007DE-3DFF-4A50-BD56-CDFAF5A350E5}" presName="rootText" presStyleLbl="node2" presStyleIdx="1" presStyleCnt="4">
        <dgm:presLayoutVars>
          <dgm:chPref val="3"/>
        </dgm:presLayoutVars>
      </dgm:prSet>
      <dgm:spPr/>
    </dgm:pt>
    <dgm:pt modelId="{A17F6030-A250-4940-AA94-A2D410825111}" type="pres">
      <dgm:prSet presAssocID="{2D7007DE-3DFF-4A50-BD56-CDFAF5A350E5}" presName="rootConnector" presStyleLbl="node2" presStyleIdx="1" presStyleCnt="4"/>
      <dgm:spPr/>
    </dgm:pt>
    <dgm:pt modelId="{F4FC51F0-D8E7-45DB-A0FF-C94F2B3EA465}" type="pres">
      <dgm:prSet presAssocID="{2D7007DE-3DFF-4A50-BD56-CDFAF5A350E5}" presName="hierChild4" presStyleCnt="0"/>
      <dgm:spPr/>
    </dgm:pt>
    <dgm:pt modelId="{B90B9630-7857-4957-B2D1-B4E9380BE7DF}" type="pres">
      <dgm:prSet presAssocID="{51B51DC5-057C-46AC-995E-0A67272A8F9A}" presName="Name37" presStyleLbl="parChTrans1D3" presStyleIdx="1" presStyleCnt="4"/>
      <dgm:spPr/>
    </dgm:pt>
    <dgm:pt modelId="{306FB60E-DAC0-4FAA-92C3-4698A8F92A75}" type="pres">
      <dgm:prSet presAssocID="{0B839006-5FCD-4DAF-BAF8-0BB18615B8EC}" presName="hierRoot2" presStyleCnt="0">
        <dgm:presLayoutVars>
          <dgm:hierBranch val="init"/>
        </dgm:presLayoutVars>
      </dgm:prSet>
      <dgm:spPr/>
    </dgm:pt>
    <dgm:pt modelId="{3469F35F-8A34-4AF4-A4E4-3BA3F4B0BE50}" type="pres">
      <dgm:prSet presAssocID="{0B839006-5FCD-4DAF-BAF8-0BB18615B8EC}" presName="rootComposite" presStyleCnt="0"/>
      <dgm:spPr/>
    </dgm:pt>
    <dgm:pt modelId="{EED0F30E-06ED-4A05-BD68-1D58B5C86B73}" type="pres">
      <dgm:prSet presAssocID="{0B839006-5FCD-4DAF-BAF8-0BB18615B8EC}" presName="rootText" presStyleLbl="node3" presStyleIdx="1" presStyleCnt="4">
        <dgm:presLayoutVars>
          <dgm:chPref val="3"/>
        </dgm:presLayoutVars>
      </dgm:prSet>
      <dgm:spPr/>
    </dgm:pt>
    <dgm:pt modelId="{2689B8FC-F696-4431-9646-AD3610A7C312}" type="pres">
      <dgm:prSet presAssocID="{0B839006-5FCD-4DAF-BAF8-0BB18615B8EC}" presName="rootConnector" presStyleLbl="node3" presStyleIdx="1" presStyleCnt="4"/>
      <dgm:spPr/>
    </dgm:pt>
    <dgm:pt modelId="{1081D516-FD11-459D-843D-1316D7541D08}" type="pres">
      <dgm:prSet presAssocID="{0B839006-5FCD-4DAF-BAF8-0BB18615B8EC}" presName="hierChild4" presStyleCnt="0"/>
      <dgm:spPr/>
    </dgm:pt>
    <dgm:pt modelId="{DB3CC4C4-2D8B-4E73-BC82-30E716C7921E}" type="pres">
      <dgm:prSet presAssocID="{0B839006-5FCD-4DAF-BAF8-0BB18615B8EC}" presName="hierChild5" presStyleCnt="0"/>
      <dgm:spPr/>
    </dgm:pt>
    <dgm:pt modelId="{C7A4FCFE-D042-4A29-A2D8-16A8024A6B15}" type="pres">
      <dgm:prSet presAssocID="{2D7007DE-3DFF-4A50-BD56-CDFAF5A350E5}" presName="hierChild5" presStyleCnt="0"/>
      <dgm:spPr/>
    </dgm:pt>
    <dgm:pt modelId="{D4A2D445-35EA-4338-9275-015DF520D6D7}" type="pres">
      <dgm:prSet presAssocID="{8AA7927A-DAA1-4605-8582-18E0E1195241}" presName="Name37" presStyleLbl="parChTrans1D2" presStyleIdx="2" presStyleCnt="4"/>
      <dgm:spPr/>
    </dgm:pt>
    <dgm:pt modelId="{D8EF6812-C6FA-45D5-87BD-337C579FCDB7}" type="pres">
      <dgm:prSet presAssocID="{840EDFF5-7499-4F20-B7C8-DAE47B3A6E9E}" presName="hierRoot2" presStyleCnt="0">
        <dgm:presLayoutVars>
          <dgm:hierBranch val="init"/>
        </dgm:presLayoutVars>
      </dgm:prSet>
      <dgm:spPr/>
    </dgm:pt>
    <dgm:pt modelId="{534FA089-A5AF-4087-858E-171FC937B692}" type="pres">
      <dgm:prSet presAssocID="{840EDFF5-7499-4F20-B7C8-DAE47B3A6E9E}" presName="rootComposite" presStyleCnt="0"/>
      <dgm:spPr/>
    </dgm:pt>
    <dgm:pt modelId="{55C34D76-EFA2-4155-8580-DA3D2B100678}" type="pres">
      <dgm:prSet presAssocID="{840EDFF5-7499-4F20-B7C8-DAE47B3A6E9E}" presName="rootText" presStyleLbl="node2" presStyleIdx="2" presStyleCnt="4">
        <dgm:presLayoutVars>
          <dgm:chPref val="3"/>
        </dgm:presLayoutVars>
      </dgm:prSet>
      <dgm:spPr/>
    </dgm:pt>
    <dgm:pt modelId="{280C5E14-C3BC-4606-8B6C-AD2E223C5321}" type="pres">
      <dgm:prSet presAssocID="{840EDFF5-7499-4F20-B7C8-DAE47B3A6E9E}" presName="rootConnector" presStyleLbl="node2" presStyleIdx="2" presStyleCnt="4"/>
      <dgm:spPr/>
    </dgm:pt>
    <dgm:pt modelId="{4C379F13-FF3A-4358-95DA-31231C40E965}" type="pres">
      <dgm:prSet presAssocID="{840EDFF5-7499-4F20-B7C8-DAE47B3A6E9E}" presName="hierChild4" presStyleCnt="0"/>
      <dgm:spPr/>
    </dgm:pt>
    <dgm:pt modelId="{EC373FD1-6446-4340-80F4-547A064D24CD}" type="pres">
      <dgm:prSet presAssocID="{1526804E-0A54-40E5-93F0-9B9C82E6B8D0}" presName="Name37" presStyleLbl="parChTrans1D3" presStyleIdx="2" presStyleCnt="4"/>
      <dgm:spPr/>
    </dgm:pt>
    <dgm:pt modelId="{1591CD5A-E150-4EDA-BD45-D1859A09A4D8}" type="pres">
      <dgm:prSet presAssocID="{2F0FA25D-B81A-433D-A8B7-649D49F316A9}" presName="hierRoot2" presStyleCnt="0">
        <dgm:presLayoutVars>
          <dgm:hierBranch val="init"/>
        </dgm:presLayoutVars>
      </dgm:prSet>
      <dgm:spPr/>
    </dgm:pt>
    <dgm:pt modelId="{073010F5-015D-4E9E-86AB-51E210399864}" type="pres">
      <dgm:prSet presAssocID="{2F0FA25D-B81A-433D-A8B7-649D49F316A9}" presName="rootComposite" presStyleCnt="0"/>
      <dgm:spPr/>
    </dgm:pt>
    <dgm:pt modelId="{E3261108-EB64-4804-8D4C-BA30AFD36AC5}" type="pres">
      <dgm:prSet presAssocID="{2F0FA25D-B81A-433D-A8B7-649D49F316A9}" presName="rootText" presStyleLbl="node3" presStyleIdx="2" presStyleCnt="4" custScaleX="122599">
        <dgm:presLayoutVars>
          <dgm:chPref val="3"/>
        </dgm:presLayoutVars>
      </dgm:prSet>
      <dgm:spPr/>
    </dgm:pt>
    <dgm:pt modelId="{924A2384-1F55-4F95-9AE7-74AF40343EFC}" type="pres">
      <dgm:prSet presAssocID="{2F0FA25D-B81A-433D-A8B7-649D49F316A9}" presName="rootConnector" presStyleLbl="node3" presStyleIdx="2" presStyleCnt="4"/>
      <dgm:spPr/>
    </dgm:pt>
    <dgm:pt modelId="{9E150BFB-DC97-42E9-B3BD-23B35C417052}" type="pres">
      <dgm:prSet presAssocID="{2F0FA25D-B81A-433D-A8B7-649D49F316A9}" presName="hierChild4" presStyleCnt="0"/>
      <dgm:spPr/>
    </dgm:pt>
    <dgm:pt modelId="{D8004FD3-4E3D-400F-94E6-7B298C7062DB}" type="pres">
      <dgm:prSet presAssocID="{2F0FA25D-B81A-433D-A8B7-649D49F316A9}" presName="hierChild5" presStyleCnt="0"/>
      <dgm:spPr/>
    </dgm:pt>
    <dgm:pt modelId="{7A9142DA-4BD5-459A-88C1-579ED9F42AFD}" type="pres">
      <dgm:prSet presAssocID="{840EDFF5-7499-4F20-B7C8-DAE47B3A6E9E}" presName="hierChild5" presStyleCnt="0"/>
      <dgm:spPr/>
    </dgm:pt>
    <dgm:pt modelId="{B4F7D855-B763-48A1-A172-D69EE0DD18DE}" type="pres">
      <dgm:prSet presAssocID="{7C78496E-2A49-4F06-9E19-3E86E409F6AE}" presName="Name37" presStyleLbl="parChTrans1D2" presStyleIdx="3" presStyleCnt="4"/>
      <dgm:spPr/>
    </dgm:pt>
    <dgm:pt modelId="{BFF28F40-9553-47C0-8260-0B1FC9147B8B}" type="pres">
      <dgm:prSet presAssocID="{B064C024-5DA7-4BC6-A14A-B592059547D9}" presName="hierRoot2" presStyleCnt="0">
        <dgm:presLayoutVars>
          <dgm:hierBranch val="init"/>
        </dgm:presLayoutVars>
      </dgm:prSet>
      <dgm:spPr/>
    </dgm:pt>
    <dgm:pt modelId="{1D4D46B0-4936-4E67-9082-DBD3607320E7}" type="pres">
      <dgm:prSet presAssocID="{B064C024-5DA7-4BC6-A14A-B592059547D9}" presName="rootComposite" presStyleCnt="0"/>
      <dgm:spPr/>
    </dgm:pt>
    <dgm:pt modelId="{4CB8278C-5574-45A6-80DA-A13695BEB6EF}" type="pres">
      <dgm:prSet presAssocID="{B064C024-5DA7-4BC6-A14A-B592059547D9}" presName="rootText" presStyleLbl="node2" presStyleIdx="3" presStyleCnt="4">
        <dgm:presLayoutVars>
          <dgm:chPref val="3"/>
        </dgm:presLayoutVars>
      </dgm:prSet>
      <dgm:spPr/>
    </dgm:pt>
    <dgm:pt modelId="{38AE0A27-6586-499B-B3D7-F1B7F25CD5EC}" type="pres">
      <dgm:prSet presAssocID="{B064C024-5DA7-4BC6-A14A-B592059547D9}" presName="rootConnector" presStyleLbl="node2" presStyleIdx="3" presStyleCnt="4"/>
      <dgm:spPr/>
    </dgm:pt>
    <dgm:pt modelId="{FCD40EED-C887-4BB5-B815-404096A924BA}" type="pres">
      <dgm:prSet presAssocID="{B064C024-5DA7-4BC6-A14A-B592059547D9}" presName="hierChild4" presStyleCnt="0"/>
      <dgm:spPr/>
    </dgm:pt>
    <dgm:pt modelId="{F78F98BF-BDF0-4501-A7C5-BBC710563E19}" type="pres">
      <dgm:prSet presAssocID="{776F8F6C-0948-4717-9ED4-54325425E8D9}" presName="Name37" presStyleLbl="parChTrans1D3" presStyleIdx="3" presStyleCnt="4"/>
      <dgm:spPr/>
    </dgm:pt>
    <dgm:pt modelId="{9B02ADB8-AEAB-4801-89B0-D93CBC3DB4C7}" type="pres">
      <dgm:prSet presAssocID="{CA0E0497-EAA7-4D4D-9487-26C5E21B08EB}" presName="hierRoot2" presStyleCnt="0">
        <dgm:presLayoutVars>
          <dgm:hierBranch val="init"/>
        </dgm:presLayoutVars>
      </dgm:prSet>
      <dgm:spPr/>
    </dgm:pt>
    <dgm:pt modelId="{4288242B-B00C-483A-93D2-137BD7DB4AC2}" type="pres">
      <dgm:prSet presAssocID="{CA0E0497-EAA7-4D4D-9487-26C5E21B08EB}" presName="rootComposite" presStyleCnt="0"/>
      <dgm:spPr/>
    </dgm:pt>
    <dgm:pt modelId="{0D27148E-6845-4510-921E-4D7902BE2B69}" type="pres">
      <dgm:prSet presAssocID="{CA0E0497-EAA7-4D4D-9487-26C5E21B08EB}" presName="rootText" presStyleLbl="node3" presStyleIdx="3" presStyleCnt="4">
        <dgm:presLayoutVars>
          <dgm:chPref val="3"/>
        </dgm:presLayoutVars>
      </dgm:prSet>
      <dgm:spPr/>
    </dgm:pt>
    <dgm:pt modelId="{053DBC39-0DFD-4452-84BD-46ABDF88FB1A}" type="pres">
      <dgm:prSet presAssocID="{CA0E0497-EAA7-4D4D-9487-26C5E21B08EB}" presName="rootConnector" presStyleLbl="node3" presStyleIdx="3" presStyleCnt="4"/>
      <dgm:spPr/>
    </dgm:pt>
    <dgm:pt modelId="{5D48F2D6-9954-4C7E-9650-9C3AC69B17DC}" type="pres">
      <dgm:prSet presAssocID="{CA0E0497-EAA7-4D4D-9487-26C5E21B08EB}" presName="hierChild4" presStyleCnt="0"/>
      <dgm:spPr/>
    </dgm:pt>
    <dgm:pt modelId="{7EABE19B-F6DD-4A06-A890-4EC3DCC6DC60}" type="pres">
      <dgm:prSet presAssocID="{CA0E0497-EAA7-4D4D-9487-26C5E21B08EB}" presName="hierChild5" presStyleCnt="0"/>
      <dgm:spPr/>
    </dgm:pt>
    <dgm:pt modelId="{AC9490EF-ECDF-413C-A32D-B8D565DFE28B}" type="pres">
      <dgm:prSet presAssocID="{B064C024-5DA7-4BC6-A14A-B592059547D9}" presName="hierChild5" presStyleCnt="0"/>
      <dgm:spPr/>
    </dgm:pt>
    <dgm:pt modelId="{18AC0B5C-BF86-4D13-B21A-E3521FA5C80B}" type="pres">
      <dgm:prSet presAssocID="{AD07CC6E-4135-4CD8-A86E-20366E04A62A}" presName="hierChild3" presStyleCnt="0"/>
      <dgm:spPr/>
    </dgm:pt>
  </dgm:ptLst>
  <dgm:cxnLst>
    <dgm:cxn modelId="{99172B0A-3D0A-482E-B788-EB02A4241D75}" type="presOf" srcId="{B064C024-5DA7-4BC6-A14A-B592059547D9}" destId="{38AE0A27-6586-499B-B3D7-F1B7F25CD5EC}" srcOrd="1" destOrd="0" presId="urn:microsoft.com/office/officeart/2005/8/layout/orgChart1"/>
    <dgm:cxn modelId="{653CA40B-4A1D-4A32-80C5-77745E65315A}" type="presOf" srcId="{840EDFF5-7499-4F20-B7C8-DAE47B3A6E9E}" destId="{280C5E14-C3BC-4606-8B6C-AD2E223C5321}" srcOrd="1" destOrd="0" presId="urn:microsoft.com/office/officeart/2005/8/layout/orgChart1"/>
    <dgm:cxn modelId="{8FAE3E0E-7B4A-453E-9CF5-C7B5DD1A462D}" type="presOf" srcId="{B2FFF237-69F7-481C-BB53-4F02EDB735AB}" destId="{627936A9-ED18-41C0-BE57-B84C28B578FF}" srcOrd="0" destOrd="0" presId="urn:microsoft.com/office/officeart/2005/8/layout/orgChart1"/>
    <dgm:cxn modelId="{5C148C12-5C94-4F7E-A8CD-89EBD3D5F0C1}" srcId="{30C5C0E7-5346-47C1-8649-3B8416A0A9A5}" destId="{AD07CC6E-4135-4CD8-A86E-20366E04A62A}" srcOrd="0" destOrd="0" parTransId="{4B54FE50-B3FC-4794-8EB8-322550B5DBC1}" sibTransId="{C62B0F98-86B6-48EC-A2EC-285470CAB1A8}"/>
    <dgm:cxn modelId="{5F3AA329-E833-4980-8818-5DC32BB35FA0}" srcId="{AD07CC6E-4135-4CD8-A86E-20366E04A62A}" destId="{2D7007DE-3DFF-4A50-BD56-CDFAF5A350E5}" srcOrd="1" destOrd="0" parTransId="{1F9CE84F-90F0-4ED7-9F89-36AF3916CC8B}" sibTransId="{AD036E18-F8B7-4986-A18C-888384A56CFA}"/>
    <dgm:cxn modelId="{DEEF3B2C-933A-446D-9034-3C7E8DFAFD82}" srcId="{AD07CC6E-4135-4CD8-A86E-20366E04A62A}" destId="{B064C024-5DA7-4BC6-A14A-B592059547D9}" srcOrd="3" destOrd="0" parTransId="{7C78496E-2A49-4F06-9E19-3E86E409F6AE}" sibTransId="{CE8D645D-9FE0-4543-9CCD-1E19E6039714}"/>
    <dgm:cxn modelId="{1580F22F-D64D-45F8-AAA7-5E31FDFABE6A}" type="presOf" srcId="{7C78496E-2A49-4F06-9E19-3E86E409F6AE}" destId="{B4F7D855-B763-48A1-A172-D69EE0DD18DE}" srcOrd="0" destOrd="0" presId="urn:microsoft.com/office/officeart/2005/8/layout/orgChart1"/>
    <dgm:cxn modelId="{AF7C4B3A-09AB-430C-87D2-912366D30DC1}" type="presOf" srcId="{16B1F15D-3E9E-4806-9F47-398D5DBFF3C2}" destId="{564A69AB-B2BB-4D3D-B4E3-D6A64CF0BF42}" srcOrd="0" destOrd="0" presId="urn:microsoft.com/office/officeart/2005/8/layout/orgChart1"/>
    <dgm:cxn modelId="{57AC013D-8D34-49B6-A912-8A4CFFC32C6F}" type="presOf" srcId="{8AA7927A-DAA1-4605-8582-18E0E1195241}" destId="{D4A2D445-35EA-4338-9275-015DF520D6D7}" srcOrd="0" destOrd="0" presId="urn:microsoft.com/office/officeart/2005/8/layout/orgChart1"/>
    <dgm:cxn modelId="{89CB4363-9292-45F5-9727-7B27B4FA8CDF}" srcId="{5FF80CE0-3C8C-43CD-A134-6D32982A07AE}" destId="{B2FFF237-69F7-481C-BB53-4F02EDB735AB}" srcOrd="0" destOrd="0" parTransId="{16B1F15D-3E9E-4806-9F47-398D5DBFF3C2}" sibTransId="{3E06FB82-B646-44BA-8A52-58B050A928BD}"/>
    <dgm:cxn modelId="{1912624C-1654-47E0-A5D8-22DC303F1D87}" type="presOf" srcId="{9CD4F95C-9A9A-4077-A000-79EE138FB1DB}" destId="{259A52A1-690E-4617-9A2F-2A2E4AC2124B}" srcOrd="0" destOrd="0" presId="urn:microsoft.com/office/officeart/2005/8/layout/orgChart1"/>
    <dgm:cxn modelId="{2DA57B4C-6BD2-4F48-B922-5798740CF084}" type="presOf" srcId="{0B839006-5FCD-4DAF-BAF8-0BB18615B8EC}" destId="{EED0F30E-06ED-4A05-BD68-1D58B5C86B73}" srcOrd="0" destOrd="0" presId="urn:microsoft.com/office/officeart/2005/8/layout/orgChart1"/>
    <dgm:cxn modelId="{B74C6870-A254-49D2-8892-221ABCFCF89C}" type="presOf" srcId="{776F8F6C-0948-4717-9ED4-54325425E8D9}" destId="{F78F98BF-BDF0-4501-A7C5-BBC710563E19}" srcOrd="0" destOrd="0" presId="urn:microsoft.com/office/officeart/2005/8/layout/orgChart1"/>
    <dgm:cxn modelId="{19658358-1C27-4897-9652-91CB4D05C3E7}" srcId="{AD07CC6E-4135-4CD8-A86E-20366E04A62A}" destId="{840EDFF5-7499-4F20-B7C8-DAE47B3A6E9E}" srcOrd="2" destOrd="0" parTransId="{8AA7927A-DAA1-4605-8582-18E0E1195241}" sibTransId="{66ADBE5D-702B-4E8F-A933-609C7DE0EFDC}"/>
    <dgm:cxn modelId="{219A777B-43C9-4727-AD19-6AE392E20BBD}" type="presOf" srcId="{2F0FA25D-B81A-433D-A8B7-649D49F316A9}" destId="{E3261108-EB64-4804-8D4C-BA30AFD36AC5}" srcOrd="0" destOrd="0" presId="urn:microsoft.com/office/officeart/2005/8/layout/orgChart1"/>
    <dgm:cxn modelId="{8E3E7F7B-1375-441A-9EF0-8980EF3CCA5E}" type="presOf" srcId="{B064C024-5DA7-4BC6-A14A-B592059547D9}" destId="{4CB8278C-5574-45A6-80DA-A13695BEB6EF}" srcOrd="0" destOrd="0" presId="urn:microsoft.com/office/officeart/2005/8/layout/orgChart1"/>
    <dgm:cxn modelId="{8BA57382-8C67-47ED-AA89-839542F5CFE6}" srcId="{B064C024-5DA7-4BC6-A14A-B592059547D9}" destId="{CA0E0497-EAA7-4D4D-9487-26C5E21B08EB}" srcOrd="0" destOrd="0" parTransId="{776F8F6C-0948-4717-9ED4-54325425E8D9}" sibTransId="{25EDBAC0-B15F-4730-BFC0-6D583DE64328}"/>
    <dgm:cxn modelId="{A6A1668E-A72C-4FFF-9530-5F724FB71F8D}" type="presOf" srcId="{AD07CC6E-4135-4CD8-A86E-20366E04A62A}" destId="{3AFE1D4D-A4DA-48B0-BC99-F08A3BB3C018}" srcOrd="0" destOrd="0" presId="urn:microsoft.com/office/officeart/2005/8/layout/orgChart1"/>
    <dgm:cxn modelId="{4776DA96-5B7D-420F-838D-E290EA55EA7B}" type="presOf" srcId="{AD07CC6E-4135-4CD8-A86E-20366E04A62A}" destId="{9B8A1295-EF9B-47CF-BD5D-CADD4314D55E}" srcOrd="1" destOrd="0" presId="urn:microsoft.com/office/officeart/2005/8/layout/orgChart1"/>
    <dgm:cxn modelId="{2CA6389A-6868-4E26-AA35-0786E5308C7A}" type="presOf" srcId="{B2FFF237-69F7-481C-BB53-4F02EDB735AB}" destId="{7A0425F4-A917-4151-BCFF-277DE0045029}" srcOrd="1" destOrd="0" presId="urn:microsoft.com/office/officeart/2005/8/layout/orgChart1"/>
    <dgm:cxn modelId="{1251DC9D-B2ED-4DBA-BA3B-F8F562372E95}" type="presOf" srcId="{51B51DC5-057C-46AC-995E-0A67272A8F9A}" destId="{B90B9630-7857-4957-B2D1-B4E9380BE7DF}" srcOrd="0" destOrd="0" presId="urn:microsoft.com/office/officeart/2005/8/layout/orgChart1"/>
    <dgm:cxn modelId="{1AF4649F-30D0-400F-AAF8-6EAD5139ABB8}" type="presOf" srcId="{CA0E0497-EAA7-4D4D-9487-26C5E21B08EB}" destId="{053DBC39-0DFD-4452-84BD-46ABDF88FB1A}" srcOrd="1" destOrd="0" presId="urn:microsoft.com/office/officeart/2005/8/layout/orgChart1"/>
    <dgm:cxn modelId="{7D5B5AA0-25DF-42CF-B095-0EE2A2EFEC3A}" srcId="{2D7007DE-3DFF-4A50-BD56-CDFAF5A350E5}" destId="{0B839006-5FCD-4DAF-BAF8-0BB18615B8EC}" srcOrd="0" destOrd="0" parTransId="{51B51DC5-057C-46AC-995E-0A67272A8F9A}" sibTransId="{A2C7AAEF-8A7C-4EA7-B9EF-F4F32E84C85D}"/>
    <dgm:cxn modelId="{4E81F8A4-FE72-41CD-8B9F-9523744D94CE}" srcId="{AD07CC6E-4135-4CD8-A86E-20366E04A62A}" destId="{5FF80CE0-3C8C-43CD-A134-6D32982A07AE}" srcOrd="0" destOrd="0" parTransId="{9CD4F95C-9A9A-4077-A000-79EE138FB1DB}" sibTransId="{D35719BD-17C9-4D8B-9D93-E472FB7C26BE}"/>
    <dgm:cxn modelId="{8EC98AA6-67D4-424E-9188-A10DC5126517}" type="presOf" srcId="{CA0E0497-EAA7-4D4D-9487-26C5E21B08EB}" destId="{0D27148E-6845-4510-921E-4D7902BE2B69}" srcOrd="0" destOrd="0" presId="urn:microsoft.com/office/officeart/2005/8/layout/orgChart1"/>
    <dgm:cxn modelId="{C440E7B3-B6E5-4BC5-AAF7-5DB676735899}" type="presOf" srcId="{1526804E-0A54-40E5-93F0-9B9C82E6B8D0}" destId="{EC373FD1-6446-4340-80F4-547A064D24CD}" srcOrd="0" destOrd="0" presId="urn:microsoft.com/office/officeart/2005/8/layout/orgChart1"/>
    <dgm:cxn modelId="{620E0CB8-6CEC-457E-A142-05D09F5604C7}" type="presOf" srcId="{2F0FA25D-B81A-433D-A8B7-649D49F316A9}" destId="{924A2384-1F55-4F95-9AE7-74AF40343EFC}" srcOrd="1" destOrd="0" presId="urn:microsoft.com/office/officeart/2005/8/layout/orgChart1"/>
    <dgm:cxn modelId="{913216BF-923B-4AFB-BCEC-B2C0BC73E97A}" type="presOf" srcId="{840EDFF5-7499-4F20-B7C8-DAE47B3A6E9E}" destId="{55C34D76-EFA2-4155-8580-DA3D2B100678}" srcOrd="0" destOrd="0" presId="urn:microsoft.com/office/officeart/2005/8/layout/orgChart1"/>
    <dgm:cxn modelId="{EB132DCC-D571-4C29-A7C1-26031E17579D}" type="presOf" srcId="{1F9CE84F-90F0-4ED7-9F89-36AF3916CC8B}" destId="{8FF6335E-2FED-44FB-96A0-E05679C35329}" srcOrd="0" destOrd="0" presId="urn:microsoft.com/office/officeart/2005/8/layout/orgChart1"/>
    <dgm:cxn modelId="{3B3C28D1-FE98-4905-8211-19C691C0B0D7}" type="presOf" srcId="{2D7007DE-3DFF-4A50-BD56-CDFAF5A350E5}" destId="{AD8B55C2-4BDC-46EE-A50F-917A000B1E3E}" srcOrd="0" destOrd="0" presId="urn:microsoft.com/office/officeart/2005/8/layout/orgChart1"/>
    <dgm:cxn modelId="{1DBE1FDF-6005-4ED5-A5DE-A9E83D205CB8}" type="presOf" srcId="{5FF80CE0-3C8C-43CD-A134-6D32982A07AE}" destId="{C52B01D1-F622-4A55-8F2F-A5FDA5629A2F}" srcOrd="0" destOrd="0" presId="urn:microsoft.com/office/officeart/2005/8/layout/orgChart1"/>
    <dgm:cxn modelId="{E9653FDF-8CB4-4104-B102-49B82A1C5D26}" type="presOf" srcId="{0B839006-5FCD-4DAF-BAF8-0BB18615B8EC}" destId="{2689B8FC-F696-4431-9646-AD3610A7C312}" srcOrd="1" destOrd="0" presId="urn:microsoft.com/office/officeart/2005/8/layout/orgChart1"/>
    <dgm:cxn modelId="{BE7C30E9-0129-4B34-B072-A9F457E7359C}" type="presOf" srcId="{2D7007DE-3DFF-4A50-BD56-CDFAF5A350E5}" destId="{A17F6030-A250-4940-AA94-A2D410825111}" srcOrd="1" destOrd="0" presId="urn:microsoft.com/office/officeart/2005/8/layout/orgChart1"/>
    <dgm:cxn modelId="{E4FCC7E9-EF67-40A4-ABFA-C9EB5C160974}" type="presOf" srcId="{30C5C0E7-5346-47C1-8649-3B8416A0A9A5}" destId="{F09036B4-B173-45C4-90B5-07B1E2E1ACC0}" srcOrd="0" destOrd="0" presId="urn:microsoft.com/office/officeart/2005/8/layout/orgChart1"/>
    <dgm:cxn modelId="{F979F0EA-6C4F-4466-9876-ABA2598B1AC6}" type="presOf" srcId="{5FF80CE0-3C8C-43CD-A134-6D32982A07AE}" destId="{FF8A1E8D-A6AE-41FF-AD0B-6913A9BDEBEC}" srcOrd="1" destOrd="0" presId="urn:microsoft.com/office/officeart/2005/8/layout/orgChart1"/>
    <dgm:cxn modelId="{543A07F7-7B54-4423-8C28-55C6225A51C8}" srcId="{840EDFF5-7499-4F20-B7C8-DAE47B3A6E9E}" destId="{2F0FA25D-B81A-433D-A8B7-649D49F316A9}" srcOrd="0" destOrd="0" parTransId="{1526804E-0A54-40E5-93F0-9B9C82E6B8D0}" sibTransId="{C6381078-2699-4FA7-A6B0-1A408FD62F09}"/>
    <dgm:cxn modelId="{A93675A2-AE06-476E-8072-4CEEA1A19F4C}" type="presParOf" srcId="{F09036B4-B173-45C4-90B5-07B1E2E1ACC0}" destId="{DEEF2129-A9C2-48CA-A7BD-BC71D7CF8585}" srcOrd="0" destOrd="0" presId="urn:microsoft.com/office/officeart/2005/8/layout/orgChart1"/>
    <dgm:cxn modelId="{2694907B-E6DD-47AB-A8E7-8D7119A4DB78}" type="presParOf" srcId="{DEEF2129-A9C2-48CA-A7BD-BC71D7CF8585}" destId="{99350521-417E-4294-AE7B-C0D4A26E8F54}" srcOrd="0" destOrd="0" presId="urn:microsoft.com/office/officeart/2005/8/layout/orgChart1"/>
    <dgm:cxn modelId="{E981A4CA-6B7C-4A14-AD3B-43397966ABAD}" type="presParOf" srcId="{99350521-417E-4294-AE7B-C0D4A26E8F54}" destId="{3AFE1D4D-A4DA-48B0-BC99-F08A3BB3C018}" srcOrd="0" destOrd="0" presId="urn:microsoft.com/office/officeart/2005/8/layout/orgChart1"/>
    <dgm:cxn modelId="{786744AE-644A-437E-96C7-D8514AAA0083}" type="presParOf" srcId="{99350521-417E-4294-AE7B-C0D4A26E8F54}" destId="{9B8A1295-EF9B-47CF-BD5D-CADD4314D55E}" srcOrd="1" destOrd="0" presId="urn:microsoft.com/office/officeart/2005/8/layout/orgChart1"/>
    <dgm:cxn modelId="{8D7F8F1F-BF7C-4B57-80EC-6B6584E05F7B}" type="presParOf" srcId="{DEEF2129-A9C2-48CA-A7BD-BC71D7CF8585}" destId="{EC378F51-BFCE-4ABA-853F-A1CE90E91AF0}" srcOrd="1" destOrd="0" presId="urn:microsoft.com/office/officeart/2005/8/layout/orgChart1"/>
    <dgm:cxn modelId="{20B1BF5B-D6DA-48E3-979F-738C01FFD726}" type="presParOf" srcId="{EC378F51-BFCE-4ABA-853F-A1CE90E91AF0}" destId="{259A52A1-690E-4617-9A2F-2A2E4AC2124B}" srcOrd="0" destOrd="0" presId="urn:microsoft.com/office/officeart/2005/8/layout/orgChart1"/>
    <dgm:cxn modelId="{9B12FBF5-BC28-49E6-ACF6-5DC481919513}" type="presParOf" srcId="{EC378F51-BFCE-4ABA-853F-A1CE90E91AF0}" destId="{03FD84F8-71A2-44B5-B8E0-28FC51EF41CF}" srcOrd="1" destOrd="0" presId="urn:microsoft.com/office/officeart/2005/8/layout/orgChart1"/>
    <dgm:cxn modelId="{BAC7A5C1-BB14-4A7A-A749-91BECC30BF1F}" type="presParOf" srcId="{03FD84F8-71A2-44B5-B8E0-28FC51EF41CF}" destId="{AA13B619-29D3-4B7B-A366-5CAFE0076AF7}" srcOrd="0" destOrd="0" presId="urn:microsoft.com/office/officeart/2005/8/layout/orgChart1"/>
    <dgm:cxn modelId="{1B2CBAB1-2274-45F7-91E1-DC421AFCC2C0}" type="presParOf" srcId="{AA13B619-29D3-4B7B-A366-5CAFE0076AF7}" destId="{C52B01D1-F622-4A55-8F2F-A5FDA5629A2F}" srcOrd="0" destOrd="0" presId="urn:microsoft.com/office/officeart/2005/8/layout/orgChart1"/>
    <dgm:cxn modelId="{83EE780D-1045-402C-877A-B142D64D2CEC}" type="presParOf" srcId="{AA13B619-29D3-4B7B-A366-5CAFE0076AF7}" destId="{FF8A1E8D-A6AE-41FF-AD0B-6913A9BDEBEC}" srcOrd="1" destOrd="0" presId="urn:microsoft.com/office/officeart/2005/8/layout/orgChart1"/>
    <dgm:cxn modelId="{4A65A369-177D-40C1-B1EF-49EE576C2B07}" type="presParOf" srcId="{03FD84F8-71A2-44B5-B8E0-28FC51EF41CF}" destId="{7BC5EADA-1793-457D-B1CD-BB3F2C9F8FFF}" srcOrd="1" destOrd="0" presId="urn:microsoft.com/office/officeart/2005/8/layout/orgChart1"/>
    <dgm:cxn modelId="{2C9F0D7C-8142-484F-9E4E-144AC789DA3B}" type="presParOf" srcId="{7BC5EADA-1793-457D-B1CD-BB3F2C9F8FFF}" destId="{564A69AB-B2BB-4D3D-B4E3-D6A64CF0BF42}" srcOrd="0" destOrd="0" presId="urn:microsoft.com/office/officeart/2005/8/layout/orgChart1"/>
    <dgm:cxn modelId="{F86DFA70-0B5D-4A4C-8998-91BD83EA66DF}" type="presParOf" srcId="{7BC5EADA-1793-457D-B1CD-BB3F2C9F8FFF}" destId="{7AEEB5E0-B52D-47B1-9A95-8B237E1D7646}" srcOrd="1" destOrd="0" presId="urn:microsoft.com/office/officeart/2005/8/layout/orgChart1"/>
    <dgm:cxn modelId="{E01464B7-87F8-41D4-9CD1-04580E9C6326}" type="presParOf" srcId="{7AEEB5E0-B52D-47B1-9A95-8B237E1D7646}" destId="{78BDB65E-2880-4E5E-9C79-0DC9B0A6040B}" srcOrd="0" destOrd="0" presId="urn:microsoft.com/office/officeart/2005/8/layout/orgChart1"/>
    <dgm:cxn modelId="{FDCA69E2-68B9-4747-923E-C9A3CCA23F53}" type="presParOf" srcId="{78BDB65E-2880-4E5E-9C79-0DC9B0A6040B}" destId="{627936A9-ED18-41C0-BE57-B84C28B578FF}" srcOrd="0" destOrd="0" presId="urn:microsoft.com/office/officeart/2005/8/layout/orgChart1"/>
    <dgm:cxn modelId="{7495B4C3-4035-4C4A-9D07-29CD8AECA9D6}" type="presParOf" srcId="{78BDB65E-2880-4E5E-9C79-0DC9B0A6040B}" destId="{7A0425F4-A917-4151-BCFF-277DE0045029}" srcOrd="1" destOrd="0" presId="urn:microsoft.com/office/officeart/2005/8/layout/orgChart1"/>
    <dgm:cxn modelId="{B39F0211-9A3B-4B57-B6FA-F9D7B2373E62}" type="presParOf" srcId="{7AEEB5E0-B52D-47B1-9A95-8B237E1D7646}" destId="{43D2CBC9-6AFD-4458-9EEB-7DE9339368CE}" srcOrd="1" destOrd="0" presId="urn:microsoft.com/office/officeart/2005/8/layout/orgChart1"/>
    <dgm:cxn modelId="{6FE8C9B9-04EA-4EE2-B772-B81831C95674}" type="presParOf" srcId="{7AEEB5E0-B52D-47B1-9A95-8B237E1D7646}" destId="{1DF453BD-6743-47AC-B0B2-6DC8EED013AE}" srcOrd="2" destOrd="0" presId="urn:microsoft.com/office/officeart/2005/8/layout/orgChart1"/>
    <dgm:cxn modelId="{D3E3EED0-49E3-4FC4-84AB-26E9A216810C}" type="presParOf" srcId="{03FD84F8-71A2-44B5-B8E0-28FC51EF41CF}" destId="{07608948-189C-4FCA-8CC5-ED82734509CC}" srcOrd="2" destOrd="0" presId="urn:microsoft.com/office/officeart/2005/8/layout/orgChart1"/>
    <dgm:cxn modelId="{61DDC6F6-DC2B-42E7-9DAE-ED45C12C9B29}" type="presParOf" srcId="{EC378F51-BFCE-4ABA-853F-A1CE90E91AF0}" destId="{8FF6335E-2FED-44FB-96A0-E05679C35329}" srcOrd="2" destOrd="0" presId="urn:microsoft.com/office/officeart/2005/8/layout/orgChart1"/>
    <dgm:cxn modelId="{C9E4F034-1572-419B-A37A-C6AE121C220B}" type="presParOf" srcId="{EC378F51-BFCE-4ABA-853F-A1CE90E91AF0}" destId="{0E4E65BD-DDF9-44A5-8F34-B3C034CDEE9E}" srcOrd="3" destOrd="0" presId="urn:microsoft.com/office/officeart/2005/8/layout/orgChart1"/>
    <dgm:cxn modelId="{BF871796-A414-45BD-92ED-8D877C0DFAFE}" type="presParOf" srcId="{0E4E65BD-DDF9-44A5-8F34-B3C034CDEE9E}" destId="{147AE6C3-8E7E-4C20-9074-B2A8037DC678}" srcOrd="0" destOrd="0" presId="urn:microsoft.com/office/officeart/2005/8/layout/orgChart1"/>
    <dgm:cxn modelId="{2A5CBC86-6481-4667-9F8B-FE5B301178AE}" type="presParOf" srcId="{147AE6C3-8E7E-4C20-9074-B2A8037DC678}" destId="{AD8B55C2-4BDC-46EE-A50F-917A000B1E3E}" srcOrd="0" destOrd="0" presId="urn:microsoft.com/office/officeart/2005/8/layout/orgChart1"/>
    <dgm:cxn modelId="{B919D0D6-6A34-4513-863C-239DE8CBCD17}" type="presParOf" srcId="{147AE6C3-8E7E-4C20-9074-B2A8037DC678}" destId="{A17F6030-A250-4940-AA94-A2D410825111}" srcOrd="1" destOrd="0" presId="urn:microsoft.com/office/officeart/2005/8/layout/orgChart1"/>
    <dgm:cxn modelId="{0B18D1C3-0452-46C1-8A54-C07D54F56166}" type="presParOf" srcId="{0E4E65BD-DDF9-44A5-8F34-B3C034CDEE9E}" destId="{F4FC51F0-D8E7-45DB-A0FF-C94F2B3EA465}" srcOrd="1" destOrd="0" presId="urn:microsoft.com/office/officeart/2005/8/layout/orgChart1"/>
    <dgm:cxn modelId="{FA1005E8-1039-4835-B9D6-F472229D78FD}" type="presParOf" srcId="{F4FC51F0-D8E7-45DB-A0FF-C94F2B3EA465}" destId="{B90B9630-7857-4957-B2D1-B4E9380BE7DF}" srcOrd="0" destOrd="0" presId="urn:microsoft.com/office/officeart/2005/8/layout/orgChart1"/>
    <dgm:cxn modelId="{750755A3-239F-46BC-99B2-D613DA038733}" type="presParOf" srcId="{F4FC51F0-D8E7-45DB-A0FF-C94F2B3EA465}" destId="{306FB60E-DAC0-4FAA-92C3-4698A8F92A75}" srcOrd="1" destOrd="0" presId="urn:microsoft.com/office/officeart/2005/8/layout/orgChart1"/>
    <dgm:cxn modelId="{4A301815-6C8F-434E-A297-1C9EA13FF389}" type="presParOf" srcId="{306FB60E-DAC0-4FAA-92C3-4698A8F92A75}" destId="{3469F35F-8A34-4AF4-A4E4-3BA3F4B0BE50}" srcOrd="0" destOrd="0" presId="urn:microsoft.com/office/officeart/2005/8/layout/orgChart1"/>
    <dgm:cxn modelId="{CD27E69A-5ECD-4579-B077-B222FD0F243F}" type="presParOf" srcId="{3469F35F-8A34-4AF4-A4E4-3BA3F4B0BE50}" destId="{EED0F30E-06ED-4A05-BD68-1D58B5C86B73}" srcOrd="0" destOrd="0" presId="urn:microsoft.com/office/officeart/2005/8/layout/orgChart1"/>
    <dgm:cxn modelId="{860A7EBF-63CE-446C-B029-F6FCCD6F6938}" type="presParOf" srcId="{3469F35F-8A34-4AF4-A4E4-3BA3F4B0BE50}" destId="{2689B8FC-F696-4431-9646-AD3610A7C312}" srcOrd="1" destOrd="0" presId="urn:microsoft.com/office/officeart/2005/8/layout/orgChart1"/>
    <dgm:cxn modelId="{BA06A95B-81FC-406C-A606-1615C4EA9DA4}" type="presParOf" srcId="{306FB60E-DAC0-4FAA-92C3-4698A8F92A75}" destId="{1081D516-FD11-459D-843D-1316D7541D08}" srcOrd="1" destOrd="0" presId="urn:microsoft.com/office/officeart/2005/8/layout/orgChart1"/>
    <dgm:cxn modelId="{0AF3D120-30A2-42B0-A03C-DB0216DCBF69}" type="presParOf" srcId="{306FB60E-DAC0-4FAA-92C3-4698A8F92A75}" destId="{DB3CC4C4-2D8B-4E73-BC82-30E716C7921E}" srcOrd="2" destOrd="0" presId="urn:microsoft.com/office/officeart/2005/8/layout/orgChart1"/>
    <dgm:cxn modelId="{017923B9-793F-4C7D-8BED-61F3B568332F}" type="presParOf" srcId="{0E4E65BD-DDF9-44A5-8F34-B3C034CDEE9E}" destId="{C7A4FCFE-D042-4A29-A2D8-16A8024A6B15}" srcOrd="2" destOrd="0" presId="urn:microsoft.com/office/officeart/2005/8/layout/orgChart1"/>
    <dgm:cxn modelId="{225A364D-9893-4BA6-9B5A-C26759D1CF03}" type="presParOf" srcId="{EC378F51-BFCE-4ABA-853F-A1CE90E91AF0}" destId="{D4A2D445-35EA-4338-9275-015DF520D6D7}" srcOrd="4" destOrd="0" presId="urn:microsoft.com/office/officeart/2005/8/layout/orgChart1"/>
    <dgm:cxn modelId="{4D057B79-DC9C-4FC8-B91B-39DFB5AE4688}" type="presParOf" srcId="{EC378F51-BFCE-4ABA-853F-A1CE90E91AF0}" destId="{D8EF6812-C6FA-45D5-87BD-337C579FCDB7}" srcOrd="5" destOrd="0" presId="urn:microsoft.com/office/officeart/2005/8/layout/orgChart1"/>
    <dgm:cxn modelId="{3AD84C76-D5DB-463C-86D3-1AF5A3FC385E}" type="presParOf" srcId="{D8EF6812-C6FA-45D5-87BD-337C579FCDB7}" destId="{534FA089-A5AF-4087-858E-171FC937B692}" srcOrd="0" destOrd="0" presId="urn:microsoft.com/office/officeart/2005/8/layout/orgChart1"/>
    <dgm:cxn modelId="{76CC5710-567F-442B-9DF9-B19A036FDAF0}" type="presParOf" srcId="{534FA089-A5AF-4087-858E-171FC937B692}" destId="{55C34D76-EFA2-4155-8580-DA3D2B100678}" srcOrd="0" destOrd="0" presId="urn:microsoft.com/office/officeart/2005/8/layout/orgChart1"/>
    <dgm:cxn modelId="{1E6CD96F-0372-4E59-BCBF-0B467869C307}" type="presParOf" srcId="{534FA089-A5AF-4087-858E-171FC937B692}" destId="{280C5E14-C3BC-4606-8B6C-AD2E223C5321}" srcOrd="1" destOrd="0" presId="urn:microsoft.com/office/officeart/2005/8/layout/orgChart1"/>
    <dgm:cxn modelId="{F0A90895-C8C3-406A-B394-70430D9F9857}" type="presParOf" srcId="{D8EF6812-C6FA-45D5-87BD-337C579FCDB7}" destId="{4C379F13-FF3A-4358-95DA-31231C40E965}" srcOrd="1" destOrd="0" presId="urn:microsoft.com/office/officeart/2005/8/layout/orgChart1"/>
    <dgm:cxn modelId="{577F3030-9539-4CA2-B6DA-0FBBF9550240}" type="presParOf" srcId="{4C379F13-FF3A-4358-95DA-31231C40E965}" destId="{EC373FD1-6446-4340-80F4-547A064D24CD}" srcOrd="0" destOrd="0" presId="urn:microsoft.com/office/officeart/2005/8/layout/orgChart1"/>
    <dgm:cxn modelId="{97046A97-79D2-4D6A-97B3-1B9E5626AC9E}" type="presParOf" srcId="{4C379F13-FF3A-4358-95DA-31231C40E965}" destId="{1591CD5A-E150-4EDA-BD45-D1859A09A4D8}" srcOrd="1" destOrd="0" presId="urn:microsoft.com/office/officeart/2005/8/layout/orgChart1"/>
    <dgm:cxn modelId="{5736A154-FC0F-4BD8-A798-CDB1BD386D58}" type="presParOf" srcId="{1591CD5A-E150-4EDA-BD45-D1859A09A4D8}" destId="{073010F5-015D-4E9E-86AB-51E210399864}" srcOrd="0" destOrd="0" presId="urn:microsoft.com/office/officeart/2005/8/layout/orgChart1"/>
    <dgm:cxn modelId="{9B285306-FE50-4E29-BE82-6A686EDB177E}" type="presParOf" srcId="{073010F5-015D-4E9E-86AB-51E210399864}" destId="{E3261108-EB64-4804-8D4C-BA30AFD36AC5}" srcOrd="0" destOrd="0" presId="urn:microsoft.com/office/officeart/2005/8/layout/orgChart1"/>
    <dgm:cxn modelId="{3E9CB0DD-EF28-40DA-8EF4-C8B4F5BE24FA}" type="presParOf" srcId="{073010F5-015D-4E9E-86AB-51E210399864}" destId="{924A2384-1F55-4F95-9AE7-74AF40343EFC}" srcOrd="1" destOrd="0" presId="urn:microsoft.com/office/officeart/2005/8/layout/orgChart1"/>
    <dgm:cxn modelId="{9B72155C-ADEB-4D9F-8A18-F85839AF3F75}" type="presParOf" srcId="{1591CD5A-E150-4EDA-BD45-D1859A09A4D8}" destId="{9E150BFB-DC97-42E9-B3BD-23B35C417052}" srcOrd="1" destOrd="0" presId="urn:microsoft.com/office/officeart/2005/8/layout/orgChart1"/>
    <dgm:cxn modelId="{A7A2AD11-848D-4EE8-9B95-25BDB4DC0677}" type="presParOf" srcId="{1591CD5A-E150-4EDA-BD45-D1859A09A4D8}" destId="{D8004FD3-4E3D-400F-94E6-7B298C7062DB}" srcOrd="2" destOrd="0" presId="urn:microsoft.com/office/officeart/2005/8/layout/orgChart1"/>
    <dgm:cxn modelId="{BC85E309-A6BE-48E6-AF60-251A03F2E1E5}" type="presParOf" srcId="{D8EF6812-C6FA-45D5-87BD-337C579FCDB7}" destId="{7A9142DA-4BD5-459A-88C1-579ED9F42AFD}" srcOrd="2" destOrd="0" presId="urn:microsoft.com/office/officeart/2005/8/layout/orgChart1"/>
    <dgm:cxn modelId="{57003327-2DBC-4A97-AA1E-E93495CBE05B}" type="presParOf" srcId="{EC378F51-BFCE-4ABA-853F-A1CE90E91AF0}" destId="{B4F7D855-B763-48A1-A172-D69EE0DD18DE}" srcOrd="6" destOrd="0" presId="urn:microsoft.com/office/officeart/2005/8/layout/orgChart1"/>
    <dgm:cxn modelId="{0BE4C068-DE5D-48FC-9FFD-9EFC901B5469}" type="presParOf" srcId="{EC378F51-BFCE-4ABA-853F-A1CE90E91AF0}" destId="{BFF28F40-9553-47C0-8260-0B1FC9147B8B}" srcOrd="7" destOrd="0" presId="urn:microsoft.com/office/officeart/2005/8/layout/orgChart1"/>
    <dgm:cxn modelId="{671EF3C8-9206-4629-AE06-B4C1B527BCB6}" type="presParOf" srcId="{BFF28F40-9553-47C0-8260-0B1FC9147B8B}" destId="{1D4D46B0-4936-4E67-9082-DBD3607320E7}" srcOrd="0" destOrd="0" presId="urn:microsoft.com/office/officeart/2005/8/layout/orgChart1"/>
    <dgm:cxn modelId="{45B5BB4A-6354-437D-86A5-F8DFF89E2A01}" type="presParOf" srcId="{1D4D46B0-4936-4E67-9082-DBD3607320E7}" destId="{4CB8278C-5574-45A6-80DA-A13695BEB6EF}" srcOrd="0" destOrd="0" presId="urn:microsoft.com/office/officeart/2005/8/layout/orgChart1"/>
    <dgm:cxn modelId="{2838CB71-8581-4101-8CC7-156223779C5B}" type="presParOf" srcId="{1D4D46B0-4936-4E67-9082-DBD3607320E7}" destId="{38AE0A27-6586-499B-B3D7-F1B7F25CD5EC}" srcOrd="1" destOrd="0" presId="urn:microsoft.com/office/officeart/2005/8/layout/orgChart1"/>
    <dgm:cxn modelId="{38301D13-ED11-46E8-B095-FF41C1EFC0BE}" type="presParOf" srcId="{BFF28F40-9553-47C0-8260-0B1FC9147B8B}" destId="{FCD40EED-C887-4BB5-B815-404096A924BA}" srcOrd="1" destOrd="0" presId="urn:microsoft.com/office/officeart/2005/8/layout/orgChart1"/>
    <dgm:cxn modelId="{A7B13C9B-F990-442E-81AE-7E9E2D81CF2E}" type="presParOf" srcId="{FCD40EED-C887-4BB5-B815-404096A924BA}" destId="{F78F98BF-BDF0-4501-A7C5-BBC710563E19}" srcOrd="0" destOrd="0" presId="urn:microsoft.com/office/officeart/2005/8/layout/orgChart1"/>
    <dgm:cxn modelId="{0462FFEF-CF2A-4384-9AF1-190A50751E3A}" type="presParOf" srcId="{FCD40EED-C887-4BB5-B815-404096A924BA}" destId="{9B02ADB8-AEAB-4801-89B0-D93CBC3DB4C7}" srcOrd="1" destOrd="0" presId="urn:microsoft.com/office/officeart/2005/8/layout/orgChart1"/>
    <dgm:cxn modelId="{47B79F92-1119-49A5-AC63-D84A50E08AB8}" type="presParOf" srcId="{9B02ADB8-AEAB-4801-89B0-D93CBC3DB4C7}" destId="{4288242B-B00C-483A-93D2-137BD7DB4AC2}" srcOrd="0" destOrd="0" presId="urn:microsoft.com/office/officeart/2005/8/layout/orgChart1"/>
    <dgm:cxn modelId="{05B52375-5464-4218-BC44-624AFF8E770F}" type="presParOf" srcId="{4288242B-B00C-483A-93D2-137BD7DB4AC2}" destId="{0D27148E-6845-4510-921E-4D7902BE2B69}" srcOrd="0" destOrd="0" presId="urn:microsoft.com/office/officeart/2005/8/layout/orgChart1"/>
    <dgm:cxn modelId="{22638F1E-12E6-4893-8B51-57E43AD234EA}" type="presParOf" srcId="{4288242B-B00C-483A-93D2-137BD7DB4AC2}" destId="{053DBC39-0DFD-4452-84BD-46ABDF88FB1A}" srcOrd="1" destOrd="0" presId="urn:microsoft.com/office/officeart/2005/8/layout/orgChart1"/>
    <dgm:cxn modelId="{E4F9D409-42ED-4F7E-87C7-59C5D8598A54}" type="presParOf" srcId="{9B02ADB8-AEAB-4801-89B0-D93CBC3DB4C7}" destId="{5D48F2D6-9954-4C7E-9650-9C3AC69B17DC}" srcOrd="1" destOrd="0" presId="urn:microsoft.com/office/officeart/2005/8/layout/orgChart1"/>
    <dgm:cxn modelId="{89DB3F9C-9976-426B-B9FB-1E038843C697}" type="presParOf" srcId="{9B02ADB8-AEAB-4801-89B0-D93CBC3DB4C7}" destId="{7EABE19B-F6DD-4A06-A890-4EC3DCC6DC60}" srcOrd="2" destOrd="0" presId="urn:microsoft.com/office/officeart/2005/8/layout/orgChart1"/>
    <dgm:cxn modelId="{BECD8A59-9F55-4F95-BA4A-893349DCEDE1}" type="presParOf" srcId="{BFF28F40-9553-47C0-8260-0B1FC9147B8B}" destId="{AC9490EF-ECDF-413C-A32D-B8D565DFE28B}" srcOrd="2" destOrd="0" presId="urn:microsoft.com/office/officeart/2005/8/layout/orgChart1"/>
    <dgm:cxn modelId="{9E4A12D5-366A-4CCB-84D0-36400889BA11}" type="presParOf" srcId="{DEEF2129-A9C2-48CA-A7BD-BC71D7CF8585}" destId="{18AC0B5C-BF86-4D13-B21A-E3521FA5C80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C5C0E7-5346-47C1-8649-3B8416A0A9A5}"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l-GR"/>
        </a:p>
      </dgm:t>
    </dgm:pt>
    <dgm:pt modelId="{508A545F-B354-41F7-A5C3-403B925BD3D5}">
      <dgm:prSet custT="1"/>
      <dgm:spPr/>
      <dgm:t>
        <a:bodyPr/>
        <a:lstStyle/>
        <a:p>
          <a:pPr algn="ctr"/>
          <a:r>
            <a:rPr lang="el-GR" sz="800" b="0">
              <a:latin typeface="Tahoma" panose="020B0604030504040204" pitchFamily="34" charset="0"/>
              <a:ea typeface="Tahoma" panose="020B0604030504040204" pitchFamily="34" charset="0"/>
              <a:cs typeface="Tahoma" panose="020B0604030504040204" pitchFamily="34" charset="0"/>
            </a:rPr>
            <a:t>ΑΠΟΚΕΝΤΡΩΜΕΝΗ ΔΙΟΙΚΗΣΗ ΠΕΛΟΠΟΝΝΗΣΟΥ, ΔΥΤ. ΕΛΛΑΔΑΣ &amp; ΙΟΝΙΟΥ</a:t>
          </a:r>
        </a:p>
        <a:p>
          <a:pPr algn="ctr"/>
          <a:r>
            <a:rPr lang="el-GR" sz="800" b="0" i="1">
              <a:latin typeface="Tahoma" panose="020B0604030504040204" pitchFamily="34" charset="0"/>
              <a:ea typeface="Tahoma" panose="020B0604030504040204" pitchFamily="34" charset="0"/>
              <a:cs typeface="Tahoma" panose="020B0604030504040204" pitchFamily="34" charset="0"/>
            </a:rPr>
            <a:t>Ασκών καθήκοντα Συντονιστή</a:t>
          </a:r>
        </a:p>
      </dgm:t>
    </dgm:pt>
    <dgm:pt modelId="{E31624C4-DFF5-4025-B48F-9E34C4F45C15}" type="parTrans" cxnId="{E79F4A1A-3AA0-4F17-9365-43893004DE80}">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AF9BFFFC-3A53-4CEA-9F1D-C1F67F4B19B6}" type="sibTrans" cxnId="{E79F4A1A-3AA0-4F17-9365-43893004DE80}">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D231A8CB-E00C-4124-8F40-B69570D69B0E}">
      <dgm:prSet custT="1"/>
      <dgm:spPr/>
      <dgm:t>
        <a:bodyPr/>
        <a:lstStyle/>
        <a:p>
          <a:pPr algn="ctr"/>
          <a:r>
            <a:rPr lang="el-GR" sz="800" baseline="0" dirty="0">
              <a:latin typeface="Tahoma" panose="020B0604030504040204" pitchFamily="34" charset="0"/>
              <a:ea typeface="Tahoma" panose="020B0604030504040204" pitchFamily="34" charset="0"/>
              <a:cs typeface="Tahoma" panose="020B0604030504040204" pitchFamily="34" charset="0"/>
            </a:rPr>
            <a:t>ΥΠΕΥΘΥΝΗ ΕΦΑΡΜΟΓΗΣ ΔΡΑΣΕΩΝ ΚΑΙ ΜΕΤΡΩΝ</a:t>
          </a:r>
        </a:p>
        <a:p>
          <a:pPr algn="ctr"/>
          <a:r>
            <a:rPr lang="el-GR" sz="800" i="1" dirty="0">
              <a:latin typeface="Tahoma" panose="020B0604030504040204" pitchFamily="34" charset="0"/>
              <a:ea typeface="Tahoma" panose="020B0604030504040204" pitchFamily="34" charset="0"/>
              <a:cs typeface="Tahoma" panose="020B0604030504040204" pitchFamily="34" charset="0"/>
            </a:rPr>
            <a:t>Αναπληρώτρια Προϊσταμένη </a:t>
          </a:r>
          <a:r>
            <a:rPr lang="el-GR" sz="800" i="1" baseline="0" dirty="0">
              <a:latin typeface="Tahoma" panose="020B0604030504040204" pitchFamily="34" charset="0"/>
              <a:ea typeface="Tahoma" panose="020B0604030504040204" pitchFamily="34" charset="0"/>
              <a:cs typeface="Tahoma" panose="020B0604030504040204" pitchFamily="34" charset="0"/>
            </a:rPr>
            <a:t>Δ/</a:t>
          </a:r>
          <a:r>
            <a:rPr lang="el-GR" sz="800" i="1" baseline="0" dirty="0" err="1">
              <a:latin typeface="Tahoma" panose="020B0604030504040204" pitchFamily="34" charset="0"/>
              <a:ea typeface="Tahoma" panose="020B0604030504040204" pitchFamily="34" charset="0"/>
              <a:cs typeface="Tahoma" panose="020B0604030504040204" pitchFamily="34" charset="0"/>
            </a:rPr>
            <a:t>νσης</a:t>
          </a:r>
          <a:r>
            <a:rPr lang="el-GR" sz="800" i="1" baseline="0" dirty="0">
              <a:latin typeface="Tahoma" panose="020B0604030504040204" pitchFamily="34" charset="0"/>
              <a:ea typeface="Tahoma" panose="020B0604030504040204" pitchFamily="34" charset="0"/>
              <a:cs typeface="Tahoma" panose="020B0604030504040204" pitchFamily="34" charset="0"/>
            </a:rPr>
            <a:t> Υδάτων Δυτικής Ελλάδας</a:t>
          </a:r>
          <a:endParaRPr lang="el-GR" sz="800" dirty="0">
            <a:latin typeface="Tahoma" panose="020B0604030504040204" pitchFamily="34" charset="0"/>
            <a:ea typeface="Tahoma" panose="020B0604030504040204" pitchFamily="34" charset="0"/>
            <a:cs typeface="Tahoma" panose="020B0604030504040204" pitchFamily="34" charset="0"/>
          </a:endParaRPr>
        </a:p>
      </dgm:t>
    </dgm:pt>
    <dgm:pt modelId="{35DECE93-08CF-4995-A4A1-301858D3F9F8}" type="parTrans" cxnId="{CFEF57FA-A914-4B70-8984-532D0AF536CF}">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96EA521C-E78A-4702-BDBA-0B83AC4F6287}" type="sibTrans" cxnId="{CFEF57FA-A914-4B70-8984-532D0AF536CF}">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1828A12E-0593-4236-97C5-E6D325ADECF3}">
      <dgm:prSet custT="1"/>
      <dgm:spPr/>
      <dgm:t>
        <a:bodyPr/>
        <a:lstStyle/>
        <a:p>
          <a:pPr algn="ctr">
            <a:spcAft>
              <a:spcPts val="0"/>
            </a:spcAft>
          </a:pPr>
          <a:r>
            <a:rPr lang="el-GR" sz="800" cap="all" baseline="0" dirty="0" err="1">
              <a:latin typeface="Tahoma" panose="020B0604030504040204" pitchFamily="34" charset="0"/>
              <a:ea typeface="Tahoma" panose="020B0604030504040204" pitchFamily="34" charset="0"/>
              <a:cs typeface="Tahoma" panose="020B0604030504040204" pitchFamily="34" charset="0"/>
            </a:rPr>
            <a:t>ΣΤΕΛΕΧη</a:t>
          </a:r>
          <a:r>
            <a:rPr lang="el-GR" sz="800" cap="all" baseline="0" dirty="0">
              <a:latin typeface="Tahoma" panose="020B0604030504040204" pitchFamily="34" charset="0"/>
              <a:ea typeface="Tahoma" panose="020B0604030504040204" pitchFamily="34" charset="0"/>
              <a:cs typeface="Tahoma" panose="020B0604030504040204" pitchFamily="34" charset="0"/>
            </a:rPr>
            <a:t> δ/</a:t>
          </a:r>
          <a:r>
            <a:rPr lang="el-GR" sz="800" cap="all" baseline="0" dirty="0" err="1">
              <a:latin typeface="Tahoma" panose="020B0604030504040204" pitchFamily="34" charset="0"/>
              <a:ea typeface="Tahoma" panose="020B0604030504040204" pitchFamily="34" charset="0"/>
              <a:cs typeface="Tahoma" panose="020B0604030504040204" pitchFamily="34" charset="0"/>
            </a:rPr>
            <a:t>νσησ</a:t>
          </a:r>
          <a:r>
            <a:rPr lang="el-GR" sz="800" cap="all" baseline="0" dirty="0">
              <a:latin typeface="Tahoma" panose="020B0604030504040204" pitchFamily="34" charset="0"/>
              <a:ea typeface="Tahoma" panose="020B0604030504040204" pitchFamily="34" charset="0"/>
              <a:cs typeface="Tahoma" panose="020B0604030504040204" pitchFamily="34" charset="0"/>
            </a:rPr>
            <a:t> </a:t>
          </a:r>
          <a:r>
            <a:rPr lang="el-GR" sz="800" cap="all" baseline="0" dirty="0" err="1">
              <a:latin typeface="Tahoma" panose="020B0604030504040204" pitchFamily="34" charset="0"/>
              <a:ea typeface="Tahoma" panose="020B0604030504040204" pitchFamily="34" charset="0"/>
              <a:cs typeface="Tahoma" panose="020B0604030504040204" pitchFamily="34" charset="0"/>
            </a:rPr>
            <a:t>υδατων</a:t>
          </a:r>
          <a:r>
            <a:rPr lang="el-GR" sz="800" cap="all" baseline="0" dirty="0">
              <a:latin typeface="Tahoma" panose="020B0604030504040204" pitchFamily="34" charset="0"/>
              <a:ea typeface="Tahoma" panose="020B0604030504040204" pitchFamily="34" charset="0"/>
              <a:cs typeface="Tahoma" panose="020B0604030504040204" pitchFamily="34" charset="0"/>
            </a:rPr>
            <a:t> </a:t>
          </a:r>
        </a:p>
        <a:p>
          <a:pPr algn="ctr">
            <a:spcAft>
              <a:spcPct val="35000"/>
            </a:spcAft>
          </a:pPr>
          <a:r>
            <a:rPr lang="el-GR" sz="800" cap="all" baseline="0" dirty="0">
              <a:latin typeface="Tahoma" panose="020B0604030504040204" pitchFamily="34" charset="0"/>
              <a:ea typeface="Tahoma" panose="020B0604030504040204" pitchFamily="34" charset="0"/>
              <a:cs typeface="Tahoma" panose="020B0604030504040204" pitchFamily="34" charset="0"/>
            </a:rPr>
            <a:t>ΔΥΤ. ΕΛΛΑΔΑΣ</a:t>
          </a:r>
        </a:p>
        <a:p>
          <a:pPr algn="ctr">
            <a:spcAft>
              <a:spcPct val="35000"/>
            </a:spcAft>
          </a:pPr>
          <a:r>
            <a:rPr lang="el-GR" sz="900" dirty="0">
              <a:latin typeface="Tahoma" panose="020B0604030504040204" pitchFamily="34" charset="0"/>
              <a:ea typeface="Tahoma" panose="020B0604030504040204" pitchFamily="34" charset="0"/>
              <a:cs typeface="Tahoma" panose="020B0604030504040204" pitchFamily="34" charset="0"/>
            </a:rPr>
            <a:t>Εφαρμογή υλοποίησης μέτρων</a:t>
          </a:r>
        </a:p>
        <a:p>
          <a:pPr algn="ctr">
            <a:spcAft>
              <a:spcPct val="35000"/>
            </a:spcAft>
          </a:pPr>
          <a:r>
            <a:rPr lang="el-GR" sz="900" b="0" dirty="0">
              <a:latin typeface="Tahoma" panose="020B0604030504040204" pitchFamily="34" charset="0"/>
              <a:ea typeface="Tahoma" panose="020B0604030504040204" pitchFamily="34" charset="0"/>
              <a:cs typeface="Tahoma" panose="020B0604030504040204" pitchFamily="34" charset="0"/>
            </a:rPr>
            <a:t>Ν. </a:t>
          </a:r>
          <a:r>
            <a:rPr lang="el-GR" sz="900" b="0" dirty="0" err="1">
              <a:latin typeface="Tahoma" panose="020B0604030504040204" pitchFamily="34" charset="0"/>
              <a:ea typeface="Tahoma" panose="020B0604030504040204" pitchFamily="34" charset="0"/>
              <a:cs typeface="Tahoma" panose="020B0604030504040204" pitchFamily="34" charset="0"/>
            </a:rPr>
            <a:t>Κατριβέσης</a:t>
          </a:r>
          <a:endParaRPr lang="el-GR" sz="900" b="0" dirty="0">
            <a:latin typeface="Tahoma" panose="020B0604030504040204" pitchFamily="34" charset="0"/>
            <a:ea typeface="Tahoma" panose="020B0604030504040204" pitchFamily="34" charset="0"/>
            <a:cs typeface="Tahoma" panose="020B0604030504040204" pitchFamily="34" charset="0"/>
          </a:endParaRPr>
        </a:p>
        <a:p>
          <a:pPr algn="ctr">
            <a:spcAft>
              <a:spcPct val="35000"/>
            </a:spcAft>
          </a:pPr>
          <a:r>
            <a:rPr lang="el-GR" sz="900" b="0" dirty="0">
              <a:latin typeface="Tahoma" panose="020B0604030504040204" pitchFamily="34" charset="0"/>
              <a:ea typeface="Tahoma" panose="020B0604030504040204" pitchFamily="34" charset="0"/>
              <a:cs typeface="Tahoma" panose="020B0604030504040204" pitchFamily="34" charset="0"/>
            </a:rPr>
            <a:t>Α. Γιαννούλη</a:t>
          </a:r>
        </a:p>
      </dgm:t>
    </dgm:pt>
    <dgm:pt modelId="{BE026132-60B3-4F79-846C-E9FB9D648893}" type="parTrans" cxnId="{93955AA8-E9FF-4247-BB56-BC07D56D317F}">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17DE5239-AE6A-4417-8786-F206D9081D7F}" type="sibTrans" cxnId="{93955AA8-E9FF-4247-BB56-BC07D56D317F}">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5A705E75-0107-4694-9405-C614B7B4A9ED}">
      <dgm:prSet custT="1"/>
      <dgm:spPr/>
      <dgm:t>
        <a:bodyPr/>
        <a:lstStyle/>
        <a:p>
          <a:pPr algn="ctr"/>
          <a:r>
            <a:rPr lang="el-GR" sz="800" cap="all" baseline="0">
              <a:latin typeface="Tahoma" panose="020B0604030504040204" pitchFamily="34" charset="0"/>
              <a:ea typeface="Tahoma" panose="020B0604030504040204" pitchFamily="34" charset="0"/>
              <a:cs typeface="Tahoma" panose="020B0604030504040204" pitchFamily="34" charset="0"/>
            </a:rPr>
            <a:t>ΣΤΕΛΕΧη δ/νσησ οικονομικου</a:t>
          </a:r>
          <a:endParaRPr lang="el-GR" sz="800">
            <a:latin typeface="Tahoma" panose="020B0604030504040204" pitchFamily="34" charset="0"/>
            <a:ea typeface="Tahoma" panose="020B0604030504040204" pitchFamily="34" charset="0"/>
            <a:cs typeface="Tahoma" panose="020B0604030504040204" pitchFamily="34" charset="0"/>
          </a:endParaRPr>
        </a:p>
      </dgm:t>
    </dgm:pt>
    <dgm:pt modelId="{6D0E492C-2876-4112-998E-5A9F1F8CB9D2}" type="parTrans" cxnId="{7723CC52-7FED-4402-8F1C-760463350365}">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5356B924-CB9C-4621-B638-233A4ED8692F}" type="sibTrans" cxnId="{7723CC52-7FED-4402-8F1C-760463350365}">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8DACCE50-D3DB-4D9A-A880-6B8310C679AD}">
      <dgm:prSet custT="1"/>
      <dgm:spPr/>
      <dgm:t>
        <a:bodyPr/>
        <a:lstStyle/>
        <a:p>
          <a:pPr algn="ctr"/>
          <a:r>
            <a:rPr lang="el-GR" sz="800" baseline="0">
              <a:latin typeface="Tahoma" panose="020B0604030504040204" pitchFamily="34" charset="0"/>
              <a:ea typeface="Tahoma" panose="020B0604030504040204" pitchFamily="34" charset="0"/>
              <a:cs typeface="Tahoma" panose="020B0604030504040204" pitchFamily="34" charset="0"/>
            </a:rPr>
            <a:t>ΟΙΚΟΝΟΜΙΚΗ ΔΙΑΧΕΙΡΙΣΗ</a:t>
          </a:r>
        </a:p>
        <a:p>
          <a:pPr algn="ctr"/>
          <a:r>
            <a:rPr lang="el-GR" sz="800" i="1">
              <a:latin typeface="Tahoma" panose="020B0604030504040204" pitchFamily="34" charset="0"/>
              <a:ea typeface="Tahoma" panose="020B0604030504040204" pitchFamily="34" charset="0"/>
              <a:cs typeface="Tahoma" panose="020B0604030504040204" pitchFamily="34" charset="0"/>
            </a:rPr>
            <a:t>Αναπληρώτρια Προϊσταμένη </a:t>
          </a:r>
          <a:r>
            <a:rPr lang="el-GR" sz="800" i="1" baseline="0">
              <a:latin typeface="Tahoma" panose="020B0604030504040204" pitchFamily="34" charset="0"/>
              <a:ea typeface="Tahoma" panose="020B0604030504040204" pitchFamily="34" charset="0"/>
              <a:cs typeface="Tahoma" panose="020B0604030504040204" pitchFamily="34" charset="0"/>
            </a:rPr>
            <a:t>Δ/νσης Οικονομικού</a:t>
          </a:r>
          <a:endParaRPr lang="el-GR" sz="800" i="1">
            <a:latin typeface="Tahoma" panose="020B0604030504040204" pitchFamily="34" charset="0"/>
            <a:ea typeface="Tahoma" panose="020B0604030504040204" pitchFamily="34" charset="0"/>
            <a:cs typeface="Tahoma" panose="020B0604030504040204" pitchFamily="34" charset="0"/>
          </a:endParaRPr>
        </a:p>
      </dgm:t>
    </dgm:pt>
    <dgm:pt modelId="{EF0ABBB5-8593-4BAC-B919-E95DCAEAB4EA}" type="sibTrans" cxnId="{B7847324-9701-4C96-92EA-007310701922}">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DBE37CD9-D604-488D-A8F5-77387310EAB4}" type="parTrans" cxnId="{B7847324-9701-4C96-92EA-007310701922}">
      <dgm:prSet/>
      <dgm:spPr/>
      <dgm:t>
        <a:bodyPr/>
        <a:lstStyle/>
        <a:p>
          <a:pPr algn="ctr"/>
          <a:endParaRPr lang="el-GR" sz="800">
            <a:latin typeface="Tahoma" panose="020B0604030504040204" pitchFamily="34" charset="0"/>
            <a:ea typeface="Tahoma" panose="020B0604030504040204" pitchFamily="34" charset="0"/>
            <a:cs typeface="Tahoma" panose="020B0604030504040204" pitchFamily="34" charset="0"/>
          </a:endParaRPr>
        </a:p>
      </dgm:t>
    </dgm:pt>
    <dgm:pt modelId="{F09036B4-B173-45C4-90B5-07B1E2E1ACC0}" type="pres">
      <dgm:prSet presAssocID="{30C5C0E7-5346-47C1-8649-3B8416A0A9A5}" presName="hierChild1" presStyleCnt="0">
        <dgm:presLayoutVars>
          <dgm:orgChart val="1"/>
          <dgm:chPref val="1"/>
          <dgm:dir/>
          <dgm:animOne val="branch"/>
          <dgm:animLvl val="lvl"/>
          <dgm:resizeHandles/>
        </dgm:presLayoutVars>
      </dgm:prSet>
      <dgm:spPr/>
    </dgm:pt>
    <dgm:pt modelId="{F2C6CBB7-F7A1-47EA-959C-D369918D5C78}" type="pres">
      <dgm:prSet presAssocID="{508A545F-B354-41F7-A5C3-403B925BD3D5}" presName="hierRoot1" presStyleCnt="0">
        <dgm:presLayoutVars>
          <dgm:hierBranch/>
        </dgm:presLayoutVars>
      </dgm:prSet>
      <dgm:spPr/>
    </dgm:pt>
    <dgm:pt modelId="{380C5DE1-F4DC-4DE0-A1F3-5CECDCFF13E4}" type="pres">
      <dgm:prSet presAssocID="{508A545F-B354-41F7-A5C3-403B925BD3D5}" presName="rootComposite1" presStyleCnt="0"/>
      <dgm:spPr/>
    </dgm:pt>
    <dgm:pt modelId="{F1F9AB58-BC0F-4E85-AC7C-5D382E34EC0C}" type="pres">
      <dgm:prSet presAssocID="{508A545F-B354-41F7-A5C3-403B925BD3D5}" presName="rootText1" presStyleLbl="node0" presStyleIdx="0" presStyleCnt="1" custScaleX="126155" custLinFactNeighborX="4694" custLinFactNeighborY="-74">
        <dgm:presLayoutVars>
          <dgm:chPref val="3"/>
        </dgm:presLayoutVars>
      </dgm:prSet>
      <dgm:spPr/>
    </dgm:pt>
    <dgm:pt modelId="{0C818C08-09BA-407C-BE56-422569AED6DF}" type="pres">
      <dgm:prSet presAssocID="{508A545F-B354-41F7-A5C3-403B925BD3D5}" presName="rootConnector1" presStyleLbl="node1" presStyleIdx="0" presStyleCnt="0"/>
      <dgm:spPr/>
    </dgm:pt>
    <dgm:pt modelId="{C9613FBF-72A6-45DE-B06C-154F5B1F1C6F}" type="pres">
      <dgm:prSet presAssocID="{508A545F-B354-41F7-A5C3-403B925BD3D5}" presName="hierChild2" presStyleCnt="0"/>
      <dgm:spPr/>
    </dgm:pt>
    <dgm:pt modelId="{87663FEC-D1D1-497D-A126-41A1223D0F2D}" type="pres">
      <dgm:prSet presAssocID="{35DECE93-08CF-4995-A4A1-301858D3F9F8}" presName="Name35" presStyleLbl="parChTrans1D2" presStyleIdx="0" presStyleCnt="2"/>
      <dgm:spPr/>
    </dgm:pt>
    <dgm:pt modelId="{895DC196-5021-4256-A982-745D59E559F8}" type="pres">
      <dgm:prSet presAssocID="{D231A8CB-E00C-4124-8F40-B69570D69B0E}" presName="hierRoot2" presStyleCnt="0">
        <dgm:presLayoutVars>
          <dgm:hierBranch val="init"/>
        </dgm:presLayoutVars>
      </dgm:prSet>
      <dgm:spPr/>
    </dgm:pt>
    <dgm:pt modelId="{FE81BECB-A6A6-45A0-94D4-1D2CF3350108}" type="pres">
      <dgm:prSet presAssocID="{D231A8CB-E00C-4124-8F40-B69570D69B0E}" presName="rootComposite" presStyleCnt="0"/>
      <dgm:spPr/>
    </dgm:pt>
    <dgm:pt modelId="{4667F2AE-1D0C-4FE6-BFB0-8ED13F36633B}" type="pres">
      <dgm:prSet presAssocID="{D231A8CB-E00C-4124-8F40-B69570D69B0E}" presName="rootText" presStyleLbl="node2" presStyleIdx="0" presStyleCnt="2" custLinFactNeighborX="-14726" custLinFactNeighborY="5345">
        <dgm:presLayoutVars>
          <dgm:chPref val="3"/>
        </dgm:presLayoutVars>
      </dgm:prSet>
      <dgm:spPr/>
    </dgm:pt>
    <dgm:pt modelId="{1BB8DC9B-C238-429B-AE1B-0787D9DA0F1D}" type="pres">
      <dgm:prSet presAssocID="{D231A8CB-E00C-4124-8F40-B69570D69B0E}" presName="rootConnector" presStyleLbl="node2" presStyleIdx="0" presStyleCnt="2"/>
      <dgm:spPr/>
    </dgm:pt>
    <dgm:pt modelId="{6CB493AE-1929-4849-86BD-D421B8DAD9AF}" type="pres">
      <dgm:prSet presAssocID="{D231A8CB-E00C-4124-8F40-B69570D69B0E}" presName="hierChild4" presStyleCnt="0"/>
      <dgm:spPr/>
    </dgm:pt>
    <dgm:pt modelId="{1B657CE5-1F73-4994-B930-A44210BC3B6A}" type="pres">
      <dgm:prSet presAssocID="{BE026132-60B3-4F79-846C-E9FB9D648893}" presName="Name37" presStyleLbl="parChTrans1D3" presStyleIdx="0" presStyleCnt="2"/>
      <dgm:spPr/>
    </dgm:pt>
    <dgm:pt modelId="{474639C5-2EB2-4E46-9961-46C3D89DCA61}" type="pres">
      <dgm:prSet presAssocID="{1828A12E-0593-4236-97C5-E6D325ADECF3}" presName="hierRoot2" presStyleCnt="0">
        <dgm:presLayoutVars>
          <dgm:hierBranch val="init"/>
        </dgm:presLayoutVars>
      </dgm:prSet>
      <dgm:spPr/>
    </dgm:pt>
    <dgm:pt modelId="{406C4400-A6B7-4D95-84BB-9497DA550667}" type="pres">
      <dgm:prSet presAssocID="{1828A12E-0593-4236-97C5-E6D325ADECF3}" presName="rootComposite" presStyleCnt="0"/>
      <dgm:spPr/>
    </dgm:pt>
    <dgm:pt modelId="{FA4B3F4B-C72D-441A-AAEC-B3EE219790B6}" type="pres">
      <dgm:prSet presAssocID="{1828A12E-0593-4236-97C5-E6D325ADECF3}" presName="rootText" presStyleLbl="node3" presStyleIdx="0" presStyleCnt="2" custLinFactNeighborX="-24260" custLinFactNeighborY="91">
        <dgm:presLayoutVars>
          <dgm:chPref val="3"/>
        </dgm:presLayoutVars>
      </dgm:prSet>
      <dgm:spPr/>
    </dgm:pt>
    <dgm:pt modelId="{7CE6A1B3-7275-4067-B448-084D91E10FF3}" type="pres">
      <dgm:prSet presAssocID="{1828A12E-0593-4236-97C5-E6D325ADECF3}" presName="rootConnector" presStyleLbl="node3" presStyleIdx="0" presStyleCnt="2"/>
      <dgm:spPr/>
    </dgm:pt>
    <dgm:pt modelId="{53B6B7A9-5374-414B-B86E-FA2E7794E7F8}" type="pres">
      <dgm:prSet presAssocID="{1828A12E-0593-4236-97C5-E6D325ADECF3}" presName="hierChild4" presStyleCnt="0"/>
      <dgm:spPr/>
    </dgm:pt>
    <dgm:pt modelId="{58302041-6033-49C5-A1CC-306AF6CBCB21}" type="pres">
      <dgm:prSet presAssocID="{1828A12E-0593-4236-97C5-E6D325ADECF3}" presName="hierChild5" presStyleCnt="0"/>
      <dgm:spPr/>
    </dgm:pt>
    <dgm:pt modelId="{492966F5-CC67-471F-8C89-3353C2FE236A}" type="pres">
      <dgm:prSet presAssocID="{D231A8CB-E00C-4124-8F40-B69570D69B0E}" presName="hierChild5" presStyleCnt="0"/>
      <dgm:spPr/>
    </dgm:pt>
    <dgm:pt modelId="{3C0BC8FA-0A51-4923-BDE8-E4FF96F7A27B}" type="pres">
      <dgm:prSet presAssocID="{DBE37CD9-D604-488D-A8F5-77387310EAB4}" presName="Name35" presStyleLbl="parChTrans1D2" presStyleIdx="1" presStyleCnt="2"/>
      <dgm:spPr/>
    </dgm:pt>
    <dgm:pt modelId="{FF794EFE-5547-416F-9446-6472AB9B63AB}" type="pres">
      <dgm:prSet presAssocID="{8DACCE50-D3DB-4D9A-A880-6B8310C679AD}" presName="hierRoot2" presStyleCnt="0">
        <dgm:presLayoutVars>
          <dgm:hierBranch val="init"/>
        </dgm:presLayoutVars>
      </dgm:prSet>
      <dgm:spPr/>
    </dgm:pt>
    <dgm:pt modelId="{00BB378A-150C-4B3C-8091-4CD798CA35A0}" type="pres">
      <dgm:prSet presAssocID="{8DACCE50-D3DB-4D9A-A880-6B8310C679AD}" presName="rootComposite" presStyleCnt="0"/>
      <dgm:spPr/>
    </dgm:pt>
    <dgm:pt modelId="{8FC152E4-71FA-401E-839F-2FCBE5D211E7}" type="pres">
      <dgm:prSet presAssocID="{8DACCE50-D3DB-4D9A-A880-6B8310C679AD}" presName="rootText" presStyleLbl="node2" presStyleIdx="1" presStyleCnt="2" custLinFactNeighborX="23869" custLinFactNeighborY="5436">
        <dgm:presLayoutVars>
          <dgm:chPref val="3"/>
        </dgm:presLayoutVars>
      </dgm:prSet>
      <dgm:spPr/>
    </dgm:pt>
    <dgm:pt modelId="{1A5CE80D-4093-4EC2-9FA2-9F556FF7BDA0}" type="pres">
      <dgm:prSet presAssocID="{8DACCE50-D3DB-4D9A-A880-6B8310C679AD}" presName="rootConnector" presStyleLbl="node2" presStyleIdx="1" presStyleCnt="2"/>
      <dgm:spPr/>
    </dgm:pt>
    <dgm:pt modelId="{15C826BD-96B9-413F-AD8D-4D8FAF003EFD}" type="pres">
      <dgm:prSet presAssocID="{8DACCE50-D3DB-4D9A-A880-6B8310C679AD}" presName="hierChild4" presStyleCnt="0"/>
      <dgm:spPr/>
    </dgm:pt>
    <dgm:pt modelId="{BCFA63FD-72B8-4FAE-882F-8754C22AD34D}" type="pres">
      <dgm:prSet presAssocID="{6D0E492C-2876-4112-998E-5A9F1F8CB9D2}" presName="Name37" presStyleLbl="parChTrans1D3" presStyleIdx="1" presStyleCnt="2"/>
      <dgm:spPr/>
    </dgm:pt>
    <dgm:pt modelId="{828CF7AC-F71A-4134-883A-9BEBFD0F8805}" type="pres">
      <dgm:prSet presAssocID="{5A705E75-0107-4694-9405-C614B7B4A9ED}" presName="hierRoot2" presStyleCnt="0">
        <dgm:presLayoutVars>
          <dgm:hierBranch val="init"/>
        </dgm:presLayoutVars>
      </dgm:prSet>
      <dgm:spPr/>
    </dgm:pt>
    <dgm:pt modelId="{8B1F30A5-B85B-4C39-A049-CD2D83F3E7AE}" type="pres">
      <dgm:prSet presAssocID="{5A705E75-0107-4694-9405-C614B7B4A9ED}" presName="rootComposite" presStyleCnt="0"/>
      <dgm:spPr/>
    </dgm:pt>
    <dgm:pt modelId="{01457209-4020-49B7-B2C8-1AD3CEB8EFBA}" type="pres">
      <dgm:prSet presAssocID="{5A705E75-0107-4694-9405-C614B7B4A9ED}" presName="rootText" presStyleLbl="node3" presStyleIdx="1" presStyleCnt="2" custLinFactNeighborX="15112" custLinFactNeighborY="91">
        <dgm:presLayoutVars>
          <dgm:chPref val="3"/>
        </dgm:presLayoutVars>
      </dgm:prSet>
      <dgm:spPr/>
    </dgm:pt>
    <dgm:pt modelId="{109827B7-4FE3-4242-80A6-EE3E918FE8B8}" type="pres">
      <dgm:prSet presAssocID="{5A705E75-0107-4694-9405-C614B7B4A9ED}" presName="rootConnector" presStyleLbl="node3" presStyleIdx="1" presStyleCnt="2"/>
      <dgm:spPr/>
    </dgm:pt>
    <dgm:pt modelId="{AFB6DB0D-D89E-483F-A996-135A46065FCB}" type="pres">
      <dgm:prSet presAssocID="{5A705E75-0107-4694-9405-C614B7B4A9ED}" presName="hierChild4" presStyleCnt="0"/>
      <dgm:spPr/>
    </dgm:pt>
    <dgm:pt modelId="{EFE04248-C52C-40A9-B093-9A4E3CCD63D9}" type="pres">
      <dgm:prSet presAssocID="{5A705E75-0107-4694-9405-C614B7B4A9ED}" presName="hierChild5" presStyleCnt="0"/>
      <dgm:spPr/>
    </dgm:pt>
    <dgm:pt modelId="{939278A2-F1AA-453E-A2D2-7ABB6D0550A5}" type="pres">
      <dgm:prSet presAssocID="{8DACCE50-D3DB-4D9A-A880-6B8310C679AD}" presName="hierChild5" presStyleCnt="0"/>
      <dgm:spPr/>
    </dgm:pt>
    <dgm:pt modelId="{0F09577C-16FF-48EB-A2EA-2E20A5A8E145}" type="pres">
      <dgm:prSet presAssocID="{508A545F-B354-41F7-A5C3-403B925BD3D5}" presName="hierChild3" presStyleCnt="0"/>
      <dgm:spPr/>
    </dgm:pt>
  </dgm:ptLst>
  <dgm:cxnLst>
    <dgm:cxn modelId="{078CE919-2630-4DF1-AAA8-E1D8B1DD8169}" type="presOf" srcId="{6D0E492C-2876-4112-998E-5A9F1F8CB9D2}" destId="{BCFA63FD-72B8-4FAE-882F-8754C22AD34D}" srcOrd="0" destOrd="0" presId="urn:microsoft.com/office/officeart/2005/8/layout/orgChart1"/>
    <dgm:cxn modelId="{E79F4A1A-3AA0-4F17-9365-43893004DE80}" srcId="{30C5C0E7-5346-47C1-8649-3B8416A0A9A5}" destId="{508A545F-B354-41F7-A5C3-403B925BD3D5}" srcOrd="0" destOrd="0" parTransId="{E31624C4-DFF5-4025-B48F-9E34C4F45C15}" sibTransId="{AF9BFFFC-3A53-4CEA-9F1D-C1F67F4B19B6}"/>
    <dgm:cxn modelId="{75ABEC23-3B8B-4664-924C-D40C26A202F2}" type="presOf" srcId="{8DACCE50-D3DB-4D9A-A880-6B8310C679AD}" destId="{1A5CE80D-4093-4EC2-9FA2-9F556FF7BDA0}" srcOrd="1" destOrd="0" presId="urn:microsoft.com/office/officeart/2005/8/layout/orgChart1"/>
    <dgm:cxn modelId="{B7847324-9701-4C96-92EA-007310701922}" srcId="{508A545F-B354-41F7-A5C3-403B925BD3D5}" destId="{8DACCE50-D3DB-4D9A-A880-6B8310C679AD}" srcOrd="1" destOrd="0" parTransId="{DBE37CD9-D604-488D-A8F5-77387310EAB4}" sibTransId="{EF0ABBB5-8593-4BAC-B919-E95DCAEAB4EA}"/>
    <dgm:cxn modelId="{6BECCD3E-0BFF-49B8-A6EA-E418D94C4A66}" type="presOf" srcId="{5A705E75-0107-4694-9405-C614B7B4A9ED}" destId="{01457209-4020-49B7-B2C8-1AD3CEB8EFBA}" srcOrd="0" destOrd="0" presId="urn:microsoft.com/office/officeart/2005/8/layout/orgChart1"/>
    <dgm:cxn modelId="{79D8C265-F8BB-43C0-8EAC-1120B6658B57}" type="presOf" srcId="{D231A8CB-E00C-4124-8F40-B69570D69B0E}" destId="{4667F2AE-1D0C-4FE6-BFB0-8ED13F36633B}" srcOrd="0" destOrd="0" presId="urn:microsoft.com/office/officeart/2005/8/layout/orgChart1"/>
    <dgm:cxn modelId="{E9720552-E995-499B-85C2-CF87DB49E35C}" type="presOf" srcId="{508A545F-B354-41F7-A5C3-403B925BD3D5}" destId="{F1F9AB58-BC0F-4E85-AC7C-5D382E34EC0C}" srcOrd="0" destOrd="0" presId="urn:microsoft.com/office/officeart/2005/8/layout/orgChart1"/>
    <dgm:cxn modelId="{7723CC52-7FED-4402-8F1C-760463350365}" srcId="{8DACCE50-D3DB-4D9A-A880-6B8310C679AD}" destId="{5A705E75-0107-4694-9405-C614B7B4A9ED}" srcOrd="0" destOrd="0" parTransId="{6D0E492C-2876-4112-998E-5A9F1F8CB9D2}" sibTransId="{5356B924-CB9C-4621-B638-233A4ED8692F}"/>
    <dgm:cxn modelId="{B0D45A8D-2C9E-4B3B-8FC9-A4DB31319C90}" type="presOf" srcId="{BE026132-60B3-4F79-846C-E9FB9D648893}" destId="{1B657CE5-1F73-4994-B930-A44210BC3B6A}" srcOrd="0" destOrd="0" presId="urn:microsoft.com/office/officeart/2005/8/layout/orgChart1"/>
    <dgm:cxn modelId="{18CA5B9B-15CD-479F-B644-193C56A6A800}" type="presOf" srcId="{508A545F-B354-41F7-A5C3-403B925BD3D5}" destId="{0C818C08-09BA-407C-BE56-422569AED6DF}" srcOrd="1" destOrd="0" presId="urn:microsoft.com/office/officeart/2005/8/layout/orgChart1"/>
    <dgm:cxn modelId="{D521359C-3F65-47E2-AB26-3AAFD29FA53F}" type="presOf" srcId="{DBE37CD9-D604-488D-A8F5-77387310EAB4}" destId="{3C0BC8FA-0A51-4923-BDE8-E4FF96F7A27B}" srcOrd="0" destOrd="0" presId="urn:microsoft.com/office/officeart/2005/8/layout/orgChart1"/>
    <dgm:cxn modelId="{BF2445A7-9D30-4434-86A8-3D31BFACBF50}" type="presOf" srcId="{30C5C0E7-5346-47C1-8649-3B8416A0A9A5}" destId="{F09036B4-B173-45C4-90B5-07B1E2E1ACC0}" srcOrd="0" destOrd="0" presId="urn:microsoft.com/office/officeart/2005/8/layout/orgChart1"/>
    <dgm:cxn modelId="{93955AA8-E9FF-4247-BB56-BC07D56D317F}" srcId="{D231A8CB-E00C-4124-8F40-B69570D69B0E}" destId="{1828A12E-0593-4236-97C5-E6D325ADECF3}" srcOrd="0" destOrd="0" parTransId="{BE026132-60B3-4F79-846C-E9FB9D648893}" sibTransId="{17DE5239-AE6A-4417-8786-F206D9081D7F}"/>
    <dgm:cxn modelId="{FEB8E5B2-625F-4EB9-A35E-D21CCCF69B58}" type="presOf" srcId="{1828A12E-0593-4236-97C5-E6D325ADECF3}" destId="{FA4B3F4B-C72D-441A-AAEC-B3EE219790B6}" srcOrd="0" destOrd="0" presId="urn:microsoft.com/office/officeart/2005/8/layout/orgChart1"/>
    <dgm:cxn modelId="{100D6CB7-3A77-4096-B4EA-5ABA5F2785F8}" type="presOf" srcId="{8DACCE50-D3DB-4D9A-A880-6B8310C679AD}" destId="{8FC152E4-71FA-401E-839F-2FCBE5D211E7}" srcOrd="0" destOrd="0" presId="urn:microsoft.com/office/officeart/2005/8/layout/orgChart1"/>
    <dgm:cxn modelId="{21AB42B8-5965-4B6A-AD72-B49C01AE3B0A}" type="presOf" srcId="{5A705E75-0107-4694-9405-C614B7B4A9ED}" destId="{109827B7-4FE3-4242-80A6-EE3E918FE8B8}" srcOrd="1" destOrd="0" presId="urn:microsoft.com/office/officeart/2005/8/layout/orgChart1"/>
    <dgm:cxn modelId="{AD69A5F9-1414-4840-8190-751024E3FEFC}" type="presOf" srcId="{35DECE93-08CF-4995-A4A1-301858D3F9F8}" destId="{87663FEC-D1D1-497D-A126-41A1223D0F2D}" srcOrd="0" destOrd="0" presId="urn:microsoft.com/office/officeart/2005/8/layout/orgChart1"/>
    <dgm:cxn modelId="{CFEF57FA-A914-4B70-8984-532D0AF536CF}" srcId="{508A545F-B354-41F7-A5C3-403B925BD3D5}" destId="{D231A8CB-E00C-4124-8F40-B69570D69B0E}" srcOrd="0" destOrd="0" parTransId="{35DECE93-08CF-4995-A4A1-301858D3F9F8}" sibTransId="{96EA521C-E78A-4702-BDBA-0B83AC4F6287}"/>
    <dgm:cxn modelId="{819657FC-F195-4613-B508-F4653FF1F5D3}" type="presOf" srcId="{1828A12E-0593-4236-97C5-E6D325ADECF3}" destId="{7CE6A1B3-7275-4067-B448-084D91E10FF3}" srcOrd="1" destOrd="0" presId="urn:microsoft.com/office/officeart/2005/8/layout/orgChart1"/>
    <dgm:cxn modelId="{440D2AFF-35AF-4B79-9574-7D2A1999C7A3}" type="presOf" srcId="{D231A8CB-E00C-4124-8F40-B69570D69B0E}" destId="{1BB8DC9B-C238-429B-AE1B-0787D9DA0F1D}" srcOrd="1" destOrd="0" presId="urn:microsoft.com/office/officeart/2005/8/layout/orgChart1"/>
    <dgm:cxn modelId="{DB6C129E-8599-4376-BD7E-47DCAF47BE85}" type="presParOf" srcId="{F09036B4-B173-45C4-90B5-07B1E2E1ACC0}" destId="{F2C6CBB7-F7A1-47EA-959C-D369918D5C78}" srcOrd="0" destOrd="0" presId="urn:microsoft.com/office/officeart/2005/8/layout/orgChart1"/>
    <dgm:cxn modelId="{8DA6627A-B299-4D1D-9F17-6CE38E798746}" type="presParOf" srcId="{F2C6CBB7-F7A1-47EA-959C-D369918D5C78}" destId="{380C5DE1-F4DC-4DE0-A1F3-5CECDCFF13E4}" srcOrd="0" destOrd="0" presId="urn:microsoft.com/office/officeart/2005/8/layout/orgChart1"/>
    <dgm:cxn modelId="{AC39FC59-C684-4EF8-A9DD-5415EF57ECE1}" type="presParOf" srcId="{380C5DE1-F4DC-4DE0-A1F3-5CECDCFF13E4}" destId="{F1F9AB58-BC0F-4E85-AC7C-5D382E34EC0C}" srcOrd="0" destOrd="0" presId="urn:microsoft.com/office/officeart/2005/8/layout/orgChart1"/>
    <dgm:cxn modelId="{AF40B0AB-4109-4B34-8B70-1928ABFE7ECD}" type="presParOf" srcId="{380C5DE1-F4DC-4DE0-A1F3-5CECDCFF13E4}" destId="{0C818C08-09BA-407C-BE56-422569AED6DF}" srcOrd="1" destOrd="0" presId="urn:microsoft.com/office/officeart/2005/8/layout/orgChart1"/>
    <dgm:cxn modelId="{F5896A82-6EB2-4080-9E20-9EC6FC4DDB6C}" type="presParOf" srcId="{F2C6CBB7-F7A1-47EA-959C-D369918D5C78}" destId="{C9613FBF-72A6-45DE-B06C-154F5B1F1C6F}" srcOrd="1" destOrd="0" presId="urn:microsoft.com/office/officeart/2005/8/layout/orgChart1"/>
    <dgm:cxn modelId="{882AAC8A-3D30-497F-B53E-DAD0FB95751C}" type="presParOf" srcId="{C9613FBF-72A6-45DE-B06C-154F5B1F1C6F}" destId="{87663FEC-D1D1-497D-A126-41A1223D0F2D}" srcOrd="0" destOrd="0" presId="urn:microsoft.com/office/officeart/2005/8/layout/orgChart1"/>
    <dgm:cxn modelId="{FF754CEB-B90D-4409-8B0D-CB4EFF036D9B}" type="presParOf" srcId="{C9613FBF-72A6-45DE-B06C-154F5B1F1C6F}" destId="{895DC196-5021-4256-A982-745D59E559F8}" srcOrd="1" destOrd="0" presId="urn:microsoft.com/office/officeart/2005/8/layout/orgChart1"/>
    <dgm:cxn modelId="{A6B6CD2E-B2BF-4D8F-A740-E54DCF259674}" type="presParOf" srcId="{895DC196-5021-4256-A982-745D59E559F8}" destId="{FE81BECB-A6A6-45A0-94D4-1D2CF3350108}" srcOrd="0" destOrd="0" presId="urn:microsoft.com/office/officeart/2005/8/layout/orgChart1"/>
    <dgm:cxn modelId="{6B22E545-D26D-43E5-964C-DADB08D56E2A}" type="presParOf" srcId="{FE81BECB-A6A6-45A0-94D4-1D2CF3350108}" destId="{4667F2AE-1D0C-4FE6-BFB0-8ED13F36633B}" srcOrd="0" destOrd="0" presId="urn:microsoft.com/office/officeart/2005/8/layout/orgChart1"/>
    <dgm:cxn modelId="{0D77310A-C397-408F-B127-020B8BD7F603}" type="presParOf" srcId="{FE81BECB-A6A6-45A0-94D4-1D2CF3350108}" destId="{1BB8DC9B-C238-429B-AE1B-0787D9DA0F1D}" srcOrd="1" destOrd="0" presId="urn:microsoft.com/office/officeart/2005/8/layout/orgChart1"/>
    <dgm:cxn modelId="{C41DC8C9-A126-4E58-A086-F547A6C8A98F}" type="presParOf" srcId="{895DC196-5021-4256-A982-745D59E559F8}" destId="{6CB493AE-1929-4849-86BD-D421B8DAD9AF}" srcOrd="1" destOrd="0" presId="urn:microsoft.com/office/officeart/2005/8/layout/orgChart1"/>
    <dgm:cxn modelId="{D108A4DA-18AF-415B-A6AE-AFCC541EE178}" type="presParOf" srcId="{6CB493AE-1929-4849-86BD-D421B8DAD9AF}" destId="{1B657CE5-1F73-4994-B930-A44210BC3B6A}" srcOrd="0" destOrd="0" presId="urn:microsoft.com/office/officeart/2005/8/layout/orgChart1"/>
    <dgm:cxn modelId="{4C5DE180-95D9-4A1F-AC41-0510C46FBD6E}" type="presParOf" srcId="{6CB493AE-1929-4849-86BD-D421B8DAD9AF}" destId="{474639C5-2EB2-4E46-9961-46C3D89DCA61}" srcOrd="1" destOrd="0" presId="urn:microsoft.com/office/officeart/2005/8/layout/orgChart1"/>
    <dgm:cxn modelId="{03D1C614-D4DC-4C26-84A9-B5C3817B4F7E}" type="presParOf" srcId="{474639C5-2EB2-4E46-9961-46C3D89DCA61}" destId="{406C4400-A6B7-4D95-84BB-9497DA550667}" srcOrd="0" destOrd="0" presId="urn:microsoft.com/office/officeart/2005/8/layout/orgChart1"/>
    <dgm:cxn modelId="{D64DCB0B-A1C2-4D58-B3A8-018E50DF7DC6}" type="presParOf" srcId="{406C4400-A6B7-4D95-84BB-9497DA550667}" destId="{FA4B3F4B-C72D-441A-AAEC-B3EE219790B6}" srcOrd="0" destOrd="0" presId="urn:microsoft.com/office/officeart/2005/8/layout/orgChart1"/>
    <dgm:cxn modelId="{BF259B41-4575-4593-BE17-9C0F4A69DF1A}" type="presParOf" srcId="{406C4400-A6B7-4D95-84BB-9497DA550667}" destId="{7CE6A1B3-7275-4067-B448-084D91E10FF3}" srcOrd="1" destOrd="0" presId="urn:microsoft.com/office/officeart/2005/8/layout/orgChart1"/>
    <dgm:cxn modelId="{A400C3E9-6C49-40E4-A893-2DE5FB066F0A}" type="presParOf" srcId="{474639C5-2EB2-4E46-9961-46C3D89DCA61}" destId="{53B6B7A9-5374-414B-B86E-FA2E7794E7F8}" srcOrd="1" destOrd="0" presId="urn:microsoft.com/office/officeart/2005/8/layout/orgChart1"/>
    <dgm:cxn modelId="{E29EB3CD-DEBC-4FB1-BFFC-D250D903BF2D}" type="presParOf" srcId="{474639C5-2EB2-4E46-9961-46C3D89DCA61}" destId="{58302041-6033-49C5-A1CC-306AF6CBCB21}" srcOrd="2" destOrd="0" presId="urn:microsoft.com/office/officeart/2005/8/layout/orgChart1"/>
    <dgm:cxn modelId="{10CAF2B6-2542-4F8D-8B96-EA0F667E7C4E}" type="presParOf" srcId="{895DC196-5021-4256-A982-745D59E559F8}" destId="{492966F5-CC67-471F-8C89-3353C2FE236A}" srcOrd="2" destOrd="0" presId="urn:microsoft.com/office/officeart/2005/8/layout/orgChart1"/>
    <dgm:cxn modelId="{64E89F09-4AC2-427E-AC75-E686462ED89F}" type="presParOf" srcId="{C9613FBF-72A6-45DE-B06C-154F5B1F1C6F}" destId="{3C0BC8FA-0A51-4923-BDE8-E4FF96F7A27B}" srcOrd="2" destOrd="0" presId="urn:microsoft.com/office/officeart/2005/8/layout/orgChart1"/>
    <dgm:cxn modelId="{D7F1044A-3696-4B5F-B830-8E86B22F666A}" type="presParOf" srcId="{C9613FBF-72A6-45DE-B06C-154F5B1F1C6F}" destId="{FF794EFE-5547-416F-9446-6472AB9B63AB}" srcOrd="3" destOrd="0" presId="urn:microsoft.com/office/officeart/2005/8/layout/orgChart1"/>
    <dgm:cxn modelId="{1EF40FBF-63C5-48F1-B34E-4123DF2F4BBE}" type="presParOf" srcId="{FF794EFE-5547-416F-9446-6472AB9B63AB}" destId="{00BB378A-150C-4B3C-8091-4CD798CA35A0}" srcOrd="0" destOrd="0" presId="urn:microsoft.com/office/officeart/2005/8/layout/orgChart1"/>
    <dgm:cxn modelId="{1AC5A983-2535-47AC-860B-F1EC4C101A3A}" type="presParOf" srcId="{00BB378A-150C-4B3C-8091-4CD798CA35A0}" destId="{8FC152E4-71FA-401E-839F-2FCBE5D211E7}" srcOrd="0" destOrd="0" presId="urn:microsoft.com/office/officeart/2005/8/layout/orgChart1"/>
    <dgm:cxn modelId="{0007A1E7-432B-48D5-A9C7-709836795451}" type="presParOf" srcId="{00BB378A-150C-4B3C-8091-4CD798CA35A0}" destId="{1A5CE80D-4093-4EC2-9FA2-9F556FF7BDA0}" srcOrd="1" destOrd="0" presId="urn:microsoft.com/office/officeart/2005/8/layout/orgChart1"/>
    <dgm:cxn modelId="{1ECFFCD5-5ED9-4CDC-B2C2-DBA28F1732E3}" type="presParOf" srcId="{FF794EFE-5547-416F-9446-6472AB9B63AB}" destId="{15C826BD-96B9-413F-AD8D-4D8FAF003EFD}" srcOrd="1" destOrd="0" presId="urn:microsoft.com/office/officeart/2005/8/layout/orgChart1"/>
    <dgm:cxn modelId="{468FD4DF-90BA-4C3D-A4E8-D1F7BDFA2C25}" type="presParOf" srcId="{15C826BD-96B9-413F-AD8D-4D8FAF003EFD}" destId="{BCFA63FD-72B8-4FAE-882F-8754C22AD34D}" srcOrd="0" destOrd="0" presId="urn:microsoft.com/office/officeart/2005/8/layout/orgChart1"/>
    <dgm:cxn modelId="{11E32CE7-6346-4FEB-BE43-95543F8EFF2B}" type="presParOf" srcId="{15C826BD-96B9-413F-AD8D-4D8FAF003EFD}" destId="{828CF7AC-F71A-4134-883A-9BEBFD0F8805}" srcOrd="1" destOrd="0" presId="urn:microsoft.com/office/officeart/2005/8/layout/orgChart1"/>
    <dgm:cxn modelId="{29766799-FE1D-412C-97C1-9EFA5D01ABB3}" type="presParOf" srcId="{828CF7AC-F71A-4134-883A-9BEBFD0F8805}" destId="{8B1F30A5-B85B-4C39-A049-CD2D83F3E7AE}" srcOrd="0" destOrd="0" presId="urn:microsoft.com/office/officeart/2005/8/layout/orgChart1"/>
    <dgm:cxn modelId="{9C242429-E3AE-4750-8694-F69F7ADFE1E5}" type="presParOf" srcId="{8B1F30A5-B85B-4C39-A049-CD2D83F3E7AE}" destId="{01457209-4020-49B7-B2C8-1AD3CEB8EFBA}" srcOrd="0" destOrd="0" presId="urn:microsoft.com/office/officeart/2005/8/layout/orgChart1"/>
    <dgm:cxn modelId="{BCB5E97B-28B3-43E6-BACE-AE861EA0527A}" type="presParOf" srcId="{8B1F30A5-B85B-4C39-A049-CD2D83F3E7AE}" destId="{109827B7-4FE3-4242-80A6-EE3E918FE8B8}" srcOrd="1" destOrd="0" presId="urn:microsoft.com/office/officeart/2005/8/layout/orgChart1"/>
    <dgm:cxn modelId="{D74011AB-6AD4-4072-A80D-4D62F26654CA}" type="presParOf" srcId="{828CF7AC-F71A-4134-883A-9BEBFD0F8805}" destId="{AFB6DB0D-D89E-483F-A996-135A46065FCB}" srcOrd="1" destOrd="0" presId="urn:microsoft.com/office/officeart/2005/8/layout/orgChart1"/>
    <dgm:cxn modelId="{ABE0751B-C79E-4B3B-93B0-14BD99C988DE}" type="presParOf" srcId="{828CF7AC-F71A-4134-883A-9BEBFD0F8805}" destId="{EFE04248-C52C-40A9-B093-9A4E3CCD63D9}" srcOrd="2" destOrd="0" presId="urn:microsoft.com/office/officeart/2005/8/layout/orgChart1"/>
    <dgm:cxn modelId="{8CF52A2D-6939-424F-9413-8A463014728D}" type="presParOf" srcId="{FF794EFE-5547-416F-9446-6472AB9B63AB}" destId="{939278A2-F1AA-453E-A2D2-7ABB6D0550A5}" srcOrd="2" destOrd="0" presId="urn:microsoft.com/office/officeart/2005/8/layout/orgChart1"/>
    <dgm:cxn modelId="{0795E37B-A696-417C-BAAD-FEF02A0B3918}" type="presParOf" srcId="{F2C6CBB7-F7A1-47EA-959C-D369918D5C78}" destId="{0F09577C-16FF-48EB-A2EA-2E20A5A8E145}"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F98BF-BDF0-4501-A7C5-BBC710563E19}">
      <dsp:nvSpPr>
        <dsp:cNvPr id="0" name=""/>
        <dsp:cNvSpPr/>
      </dsp:nvSpPr>
      <dsp:spPr>
        <a:xfrm>
          <a:off x="4717116" y="1589145"/>
          <a:ext cx="178723" cy="548086"/>
        </a:xfrm>
        <a:custGeom>
          <a:avLst/>
          <a:gdLst/>
          <a:ahLst/>
          <a:cxnLst/>
          <a:rect l="0" t="0" r="0" b="0"/>
          <a:pathLst>
            <a:path>
              <a:moveTo>
                <a:pt x="0" y="0"/>
              </a:moveTo>
              <a:lnTo>
                <a:pt x="0" y="548086"/>
              </a:lnTo>
              <a:lnTo>
                <a:pt x="178723" y="548086"/>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4F7D855-B763-48A1-A172-D69EE0DD18DE}">
      <dsp:nvSpPr>
        <dsp:cNvPr id="0" name=""/>
        <dsp:cNvSpPr/>
      </dsp:nvSpPr>
      <dsp:spPr>
        <a:xfrm>
          <a:off x="2896523" y="743186"/>
          <a:ext cx="2297189" cy="250213"/>
        </a:xfrm>
        <a:custGeom>
          <a:avLst/>
          <a:gdLst/>
          <a:ahLst/>
          <a:cxnLst/>
          <a:rect l="0" t="0" r="0" b="0"/>
          <a:pathLst>
            <a:path>
              <a:moveTo>
                <a:pt x="0" y="0"/>
              </a:moveTo>
              <a:lnTo>
                <a:pt x="0" y="125106"/>
              </a:lnTo>
              <a:lnTo>
                <a:pt x="2297189" y="125106"/>
              </a:lnTo>
              <a:lnTo>
                <a:pt x="2297189" y="250213"/>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C373FD1-6446-4340-80F4-547A064D24CD}">
      <dsp:nvSpPr>
        <dsp:cNvPr id="0" name=""/>
        <dsp:cNvSpPr/>
      </dsp:nvSpPr>
      <dsp:spPr>
        <a:xfrm>
          <a:off x="3006146" y="1589145"/>
          <a:ext cx="178723" cy="548086"/>
        </a:xfrm>
        <a:custGeom>
          <a:avLst/>
          <a:gdLst/>
          <a:ahLst/>
          <a:cxnLst/>
          <a:rect l="0" t="0" r="0" b="0"/>
          <a:pathLst>
            <a:path>
              <a:moveTo>
                <a:pt x="0" y="0"/>
              </a:moveTo>
              <a:lnTo>
                <a:pt x="0" y="548086"/>
              </a:lnTo>
              <a:lnTo>
                <a:pt x="178723" y="548086"/>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4A2D445-35EA-4338-9275-015DF520D6D7}">
      <dsp:nvSpPr>
        <dsp:cNvPr id="0" name=""/>
        <dsp:cNvSpPr/>
      </dsp:nvSpPr>
      <dsp:spPr>
        <a:xfrm>
          <a:off x="2896523" y="743186"/>
          <a:ext cx="586219" cy="250213"/>
        </a:xfrm>
        <a:custGeom>
          <a:avLst/>
          <a:gdLst/>
          <a:ahLst/>
          <a:cxnLst/>
          <a:rect l="0" t="0" r="0" b="0"/>
          <a:pathLst>
            <a:path>
              <a:moveTo>
                <a:pt x="0" y="0"/>
              </a:moveTo>
              <a:lnTo>
                <a:pt x="0" y="125106"/>
              </a:lnTo>
              <a:lnTo>
                <a:pt x="586219" y="125106"/>
              </a:lnTo>
              <a:lnTo>
                <a:pt x="586219" y="250213"/>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90B9630-7857-4957-B2D1-B4E9380BE7DF}">
      <dsp:nvSpPr>
        <dsp:cNvPr id="0" name=""/>
        <dsp:cNvSpPr/>
      </dsp:nvSpPr>
      <dsp:spPr>
        <a:xfrm>
          <a:off x="1564441" y="1589145"/>
          <a:ext cx="178723" cy="548086"/>
        </a:xfrm>
        <a:custGeom>
          <a:avLst/>
          <a:gdLst/>
          <a:ahLst/>
          <a:cxnLst/>
          <a:rect l="0" t="0" r="0" b="0"/>
          <a:pathLst>
            <a:path>
              <a:moveTo>
                <a:pt x="0" y="0"/>
              </a:moveTo>
              <a:lnTo>
                <a:pt x="0" y="548086"/>
              </a:lnTo>
              <a:lnTo>
                <a:pt x="178723" y="548086"/>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FF6335E-2FED-44FB-96A0-E05679C35329}">
      <dsp:nvSpPr>
        <dsp:cNvPr id="0" name=""/>
        <dsp:cNvSpPr/>
      </dsp:nvSpPr>
      <dsp:spPr>
        <a:xfrm>
          <a:off x="2041038" y="743186"/>
          <a:ext cx="855485" cy="250213"/>
        </a:xfrm>
        <a:custGeom>
          <a:avLst/>
          <a:gdLst/>
          <a:ahLst/>
          <a:cxnLst/>
          <a:rect l="0" t="0" r="0" b="0"/>
          <a:pathLst>
            <a:path>
              <a:moveTo>
                <a:pt x="855485" y="0"/>
              </a:moveTo>
              <a:lnTo>
                <a:pt x="855485" y="125106"/>
              </a:lnTo>
              <a:lnTo>
                <a:pt x="0" y="125106"/>
              </a:lnTo>
              <a:lnTo>
                <a:pt x="0" y="250213"/>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64A69AB-B2BB-4D3D-B4E3-D6A64CF0BF42}">
      <dsp:nvSpPr>
        <dsp:cNvPr id="0" name=""/>
        <dsp:cNvSpPr/>
      </dsp:nvSpPr>
      <dsp:spPr>
        <a:xfrm>
          <a:off x="122737" y="1589145"/>
          <a:ext cx="178723" cy="548086"/>
        </a:xfrm>
        <a:custGeom>
          <a:avLst/>
          <a:gdLst/>
          <a:ahLst/>
          <a:cxnLst/>
          <a:rect l="0" t="0" r="0" b="0"/>
          <a:pathLst>
            <a:path>
              <a:moveTo>
                <a:pt x="0" y="0"/>
              </a:moveTo>
              <a:lnTo>
                <a:pt x="0" y="548086"/>
              </a:lnTo>
              <a:lnTo>
                <a:pt x="178723" y="548086"/>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59A52A1-690E-4617-9A2F-2A2E4AC2124B}">
      <dsp:nvSpPr>
        <dsp:cNvPr id="0" name=""/>
        <dsp:cNvSpPr/>
      </dsp:nvSpPr>
      <dsp:spPr>
        <a:xfrm>
          <a:off x="599333" y="743186"/>
          <a:ext cx="2297189" cy="250213"/>
        </a:xfrm>
        <a:custGeom>
          <a:avLst/>
          <a:gdLst/>
          <a:ahLst/>
          <a:cxnLst/>
          <a:rect l="0" t="0" r="0" b="0"/>
          <a:pathLst>
            <a:path>
              <a:moveTo>
                <a:pt x="2297189" y="0"/>
              </a:moveTo>
              <a:lnTo>
                <a:pt x="2297189" y="125106"/>
              </a:lnTo>
              <a:lnTo>
                <a:pt x="0" y="125106"/>
              </a:lnTo>
              <a:lnTo>
                <a:pt x="0" y="250213"/>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AFE1D4D-A4DA-48B0-BC99-F08A3BB3C018}">
      <dsp:nvSpPr>
        <dsp:cNvPr id="0" name=""/>
        <dsp:cNvSpPr/>
      </dsp:nvSpPr>
      <dsp:spPr>
        <a:xfrm>
          <a:off x="2300777" y="147440"/>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rtl="0">
            <a:lnSpc>
              <a:spcPct val="90000"/>
            </a:lnSpc>
            <a:spcBef>
              <a:spcPct val="0"/>
            </a:spcBef>
            <a:spcAft>
              <a:spcPct val="35000"/>
            </a:spcAft>
            <a:buNone/>
          </a:pPr>
          <a:r>
            <a:rPr lang="el-GR" sz="600" kern="1200" baseline="0">
              <a:solidFill>
                <a:sysClr val="window" lastClr="FFFFFF"/>
              </a:solidFill>
              <a:latin typeface="Arial"/>
              <a:ea typeface="+mn-ea"/>
              <a:cs typeface="+mn-cs"/>
            </a:rPr>
            <a:t>ΓΕΝΙΚΟΣ ΣΥΝΤΟΝΙΣΤΗΣ ΚΑΙ ΕΠΙΣΤΗΜΟΝΙΚΟΣ ΥΠΕΥΘΥΝΟΣ</a:t>
          </a:r>
        </a:p>
        <a:p>
          <a:pPr marL="0" lvl="0" indent="0" algn="ctr" defTabSz="266700" rtl="0">
            <a:lnSpc>
              <a:spcPct val="90000"/>
            </a:lnSpc>
            <a:spcBef>
              <a:spcPct val="0"/>
            </a:spcBef>
            <a:spcAft>
              <a:spcPct val="35000"/>
            </a:spcAft>
            <a:buNone/>
          </a:pPr>
          <a:r>
            <a:rPr lang="el-GR" sz="600" b="1" kern="1200" baseline="0">
              <a:solidFill>
                <a:sysClr val="window" lastClr="FFFFFF"/>
              </a:solidFill>
              <a:latin typeface="Arial"/>
              <a:ea typeface="+mn-ea"/>
              <a:cs typeface="+mn-cs"/>
            </a:rPr>
            <a:t>ΔΕΠΟΥΝΤΗΣ ΝΙΚΟΛΑΟΣ</a:t>
          </a:r>
        </a:p>
        <a:p>
          <a:pPr marL="0" lvl="0" indent="0" algn="ctr" defTabSz="266700" rtl="0">
            <a:lnSpc>
              <a:spcPct val="90000"/>
            </a:lnSpc>
            <a:spcBef>
              <a:spcPct val="0"/>
            </a:spcBef>
            <a:spcAft>
              <a:spcPct val="35000"/>
            </a:spcAft>
            <a:buNone/>
          </a:pPr>
          <a:r>
            <a:rPr lang="el-GR" sz="600" i="1" kern="1200" baseline="0">
              <a:solidFill>
                <a:sysClr val="window" lastClr="FFFFFF"/>
              </a:solidFill>
              <a:latin typeface="Arial"/>
              <a:ea typeface="+mn-ea"/>
              <a:cs typeface="+mn-cs"/>
            </a:rPr>
            <a:t>Αν. Καθηγητής Τεχνικής Γεωλογίας</a:t>
          </a:r>
          <a:endParaRPr lang="en-US" sz="600" i="1" kern="1200" baseline="0">
            <a:solidFill>
              <a:sysClr val="window" lastClr="FFFFFF"/>
            </a:solidFill>
            <a:latin typeface="Arial"/>
            <a:ea typeface="+mn-ea"/>
            <a:cs typeface="+mn-cs"/>
          </a:endParaRPr>
        </a:p>
      </dsp:txBody>
      <dsp:txXfrm>
        <a:off x="2300777" y="147440"/>
        <a:ext cx="1191491" cy="595745"/>
      </dsp:txXfrm>
    </dsp:sp>
    <dsp:sp modelId="{C52B01D1-F622-4A55-8F2F-A5FDA5629A2F}">
      <dsp:nvSpPr>
        <dsp:cNvPr id="0" name=""/>
        <dsp:cNvSpPr/>
      </dsp:nvSpPr>
      <dsp:spPr>
        <a:xfrm>
          <a:off x="3587" y="993399"/>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266700" rtl="0">
            <a:lnSpc>
              <a:spcPct val="90000"/>
            </a:lnSpc>
            <a:spcBef>
              <a:spcPct val="0"/>
            </a:spcBef>
            <a:spcAft>
              <a:spcPct val="35000"/>
            </a:spcAft>
            <a:buNone/>
          </a:pPr>
          <a:r>
            <a:rPr lang="el-GR" sz="600" kern="1200" cap="all" baseline="0">
              <a:solidFill>
                <a:sysClr val="window" lastClr="FFFFFF"/>
              </a:solidFill>
              <a:latin typeface="Arial"/>
              <a:ea typeface="+mn-ea"/>
              <a:cs typeface="+mn-cs"/>
            </a:rPr>
            <a:t>ΥπεΥΘΥΝΟΣ ΔΙΑΧΕΙΡΙΣΗΣ κλιματικων ΔΕΔΟΜΕνωΝ</a:t>
          </a:r>
        </a:p>
        <a:p>
          <a:pPr marL="0" marR="0" lvl="0" indent="0" algn="ctr" defTabSz="266700" rtl="0">
            <a:lnSpc>
              <a:spcPct val="90000"/>
            </a:lnSpc>
            <a:spcBef>
              <a:spcPct val="0"/>
            </a:spcBef>
            <a:spcAft>
              <a:spcPct val="35000"/>
            </a:spcAft>
            <a:buNone/>
          </a:pPr>
          <a:r>
            <a:rPr lang="el-GR" sz="600" b="1" i="0" kern="1200" baseline="0">
              <a:solidFill>
                <a:sysClr val="window" lastClr="FFFFFF"/>
              </a:solidFill>
              <a:latin typeface="Arial"/>
              <a:ea typeface="+mn-ea"/>
              <a:cs typeface="+mn-cs"/>
            </a:rPr>
            <a:t>ΚΙΟΥΤΣΟΥΚΗΣ ΙΩΑΝΝΗΣ</a:t>
          </a:r>
        </a:p>
        <a:p>
          <a:pPr marL="0" marR="0" lvl="0" indent="0" algn="ctr" defTabSz="266700" rtl="0">
            <a:lnSpc>
              <a:spcPct val="90000"/>
            </a:lnSpc>
            <a:spcBef>
              <a:spcPct val="0"/>
            </a:spcBef>
            <a:spcAft>
              <a:spcPct val="35000"/>
            </a:spcAft>
            <a:buNone/>
          </a:pPr>
          <a:r>
            <a:rPr lang="el-GR" sz="600" i="1" kern="1200" baseline="0">
              <a:solidFill>
                <a:sysClr val="window" lastClr="FFFFFF"/>
              </a:solidFill>
              <a:latin typeface="Arial"/>
              <a:ea typeface="+mn-ea"/>
              <a:cs typeface="+mn-cs"/>
            </a:rPr>
            <a:t>Αν. Καθηγητής Εφαρμοσμένης Φυσικής </a:t>
          </a:r>
          <a:endParaRPr lang="en-US" sz="600" kern="1200">
            <a:solidFill>
              <a:sysClr val="window" lastClr="FFFFFF"/>
            </a:solidFill>
            <a:latin typeface="Calibri"/>
            <a:ea typeface="+mn-ea"/>
            <a:cs typeface="+mn-cs"/>
          </a:endParaRPr>
        </a:p>
      </dsp:txBody>
      <dsp:txXfrm>
        <a:off x="3587" y="993399"/>
        <a:ext cx="1191491" cy="595745"/>
      </dsp:txXfrm>
    </dsp:sp>
    <dsp:sp modelId="{627936A9-ED18-41C0-BE57-B84C28B578FF}">
      <dsp:nvSpPr>
        <dsp:cNvPr id="0" name=""/>
        <dsp:cNvSpPr/>
      </dsp:nvSpPr>
      <dsp:spPr>
        <a:xfrm>
          <a:off x="301460" y="1839358"/>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l-GR" sz="600" kern="1200" cap="all" baseline="0">
              <a:solidFill>
                <a:sysClr val="window" lastClr="FFFFFF"/>
              </a:solidFill>
              <a:latin typeface="Arial"/>
              <a:ea typeface="+mn-ea"/>
              <a:cs typeface="+mn-cs"/>
            </a:rPr>
            <a:t>ΣΤΕΛΕΧΟΣ Πε 2.1</a:t>
          </a:r>
        </a:p>
        <a:p>
          <a:pPr marL="0" lvl="0" indent="0" algn="ctr" defTabSz="266700">
            <a:lnSpc>
              <a:spcPct val="90000"/>
            </a:lnSpc>
            <a:spcBef>
              <a:spcPct val="0"/>
            </a:spcBef>
            <a:spcAft>
              <a:spcPct val="35000"/>
            </a:spcAft>
            <a:buNone/>
          </a:pPr>
          <a:r>
            <a:rPr lang="el-GR" sz="600" kern="1200" cap="all" baseline="0">
              <a:solidFill>
                <a:sysClr val="window" lastClr="FFFFFF"/>
              </a:solidFill>
              <a:latin typeface="Arial"/>
              <a:ea typeface="+mn-ea"/>
              <a:cs typeface="+mn-cs"/>
            </a:rPr>
            <a:t> </a:t>
          </a:r>
          <a:r>
            <a:rPr lang="el-GR" sz="600" kern="1200">
              <a:solidFill>
                <a:sysClr val="window" lastClr="FFFFFF"/>
              </a:solidFill>
              <a:latin typeface="Calibri"/>
              <a:ea typeface="+mn-ea"/>
              <a:cs typeface="+mn-cs"/>
            </a:rPr>
            <a:t>Δημιουργία κλιματικού μοντέλου</a:t>
          </a:r>
        </a:p>
        <a:p>
          <a:pPr marL="0" lvl="0" indent="0" algn="ctr" defTabSz="266700">
            <a:lnSpc>
              <a:spcPct val="90000"/>
            </a:lnSpc>
            <a:spcBef>
              <a:spcPct val="0"/>
            </a:spcBef>
            <a:spcAft>
              <a:spcPct val="35000"/>
            </a:spcAft>
            <a:buNone/>
          </a:pPr>
          <a:r>
            <a:rPr lang="el-GR" sz="600" kern="1200">
              <a:solidFill>
                <a:sysClr val="window" lastClr="FFFFFF"/>
              </a:solidFill>
              <a:latin typeface="Calibri"/>
              <a:ea typeface="+mn-ea"/>
              <a:cs typeface="+mn-cs"/>
            </a:rPr>
            <a:t> Πρόβλεψη υδατικού ισοζυγίου</a:t>
          </a:r>
        </a:p>
      </dsp:txBody>
      <dsp:txXfrm>
        <a:off x="301460" y="1839358"/>
        <a:ext cx="1191491" cy="595745"/>
      </dsp:txXfrm>
    </dsp:sp>
    <dsp:sp modelId="{AD8B55C2-4BDC-46EE-A50F-917A000B1E3E}">
      <dsp:nvSpPr>
        <dsp:cNvPr id="0" name=""/>
        <dsp:cNvSpPr/>
      </dsp:nvSpPr>
      <dsp:spPr>
        <a:xfrm>
          <a:off x="1445292" y="993399"/>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266700" rtl="0">
            <a:lnSpc>
              <a:spcPct val="90000"/>
            </a:lnSpc>
            <a:spcBef>
              <a:spcPct val="0"/>
            </a:spcBef>
            <a:spcAft>
              <a:spcPct val="35000"/>
            </a:spcAft>
            <a:buNone/>
          </a:pPr>
          <a:r>
            <a:rPr lang="el-GR" sz="600" kern="1200" baseline="0">
              <a:solidFill>
                <a:sysClr val="window" lastClr="FFFFFF"/>
              </a:solidFill>
              <a:latin typeface="Arial"/>
              <a:ea typeface="+mn-ea"/>
              <a:cs typeface="+mn-cs"/>
            </a:rPr>
            <a:t>ΥΠΕΥΘΥΝΗ ΑΝΑΛΥΣΕΩΝ ΠΟΙΟΤΗΤΑΣ ΝΕΡΟΥ</a:t>
          </a:r>
          <a:endParaRPr lang="en-US" sz="600" kern="1200" baseline="0">
            <a:solidFill>
              <a:sysClr val="window" lastClr="FFFFFF"/>
            </a:solidFill>
            <a:latin typeface="Arial"/>
            <a:ea typeface="+mn-ea"/>
            <a:cs typeface="+mn-cs"/>
          </a:endParaRPr>
        </a:p>
        <a:p>
          <a:pPr marL="0" marR="0" lvl="0" indent="0" algn="ctr" defTabSz="266700" rtl="0">
            <a:lnSpc>
              <a:spcPct val="90000"/>
            </a:lnSpc>
            <a:spcBef>
              <a:spcPct val="0"/>
            </a:spcBef>
            <a:spcAft>
              <a:spcPct val="35000"/>
            </a:spcAft>
            <a:buNone/>
          </a:pPr>
          <a:r>
            <a:rPr lang="el-GR" sz="600" b="1" i="0" kern="1200" baseline="0">
              <a:solidFill>
                <a:sysClr val="window" lastClr="FFFFFF"/>
              </a:solidFill>
              <a:latin typeface="Arial"/>
              <a:ea typeface="+mn-ea"/>
              <a:cs typeface="+mn-cs"/>
            </a:rPr>
            <a:t>ΖΑΓΓΑΝΑ ΕΛΕΝΗ</a:t>
          </a:r>
        </a:p>
        <a:p>
          <a:pPr marL="0" marR="0" lvl="0" indent="0" algn="ctr" defTabSz="266700" rtl="0">
            <a:lnSpc>
              <a:spcPct val="90000"/>
            </a:lnSpc>
            <a:spcBef>
              <a:spcPct val="0"/>
            </a:spcBef>
            <a:spcAft>
              <a:spcPct val="35000"/>
            </a:spcAft>
            <a:buNone/>
          </a:pPr>
          <a:r>
            <a:rPr lang="el-GR" sz="600" b="0" i="1" kern="1200">
              <a:solidFill>
                <a:sysClr val="window" lastClr="FFFFFF"/>
              </a:solidFill>
              <a:latin typeface="Arial" panose="020B0604020202020204" pitchFamily="34" charset="0"/>
              <a:ea typeface="+mn-ea"/>
              <a:cs typeface="Arial" panose="020B0604020202020204" pitchFamily="34" charset="0"/>
            </a:rPr>
            <a:t>Αν. Καθηγήτρια Υδρογεωλογίας</a:t>
          </a:r>
          <a:endParaRPr lang="en-US" sz="600" b="0" i="1" kern="1200">
            <a:solidFill>
              <a:sysClr val="window" lastClr="FFFFFF"/>
            </a:solidFill>
            <a:latin typeface="Arial" panose="020B0604020202020204" pitchFamily="34" charset="0"/>
            <a:ea typeface="+mn-ea"/>
            <a:cs typeface="Arial" panose="020B0604020202020204" pitchFamily="34" charset="0"/>
          </a:endParaRPr>
        </a:p>
      </dsp:txBody>
      <dsp:txXfrm>
        <a:off x="1445292" y="993399"/>
        <a:ext cx="1191491" cy="595745"/>
      </dsp:txXfrm>
    </dsp:sp>
    <dsp:sp modelId="{EED0F30E-06ED-4A05-BD68-1D58B5C86B73}">
      <dsp:nvSpPr>
        <dsp:cNvPr id="0" name=""/>
        <dsp:cNvSpPr/>
      </dsp:nvSpPr>
      <dsp:spPr>
        <a:xfrm>
          <a:off x="1743165" y="1839358"/>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l-GR" sz="600" kern="1200" cap="all" baseline="0">
              <a:solidFill>
                <a:sysClr val="window" lastClr="FFFFFF"/>
              </a:solidFill>
              <a:latin typeface="Arial"/>
              <a:ea typeface="+mn-ea"/>
              <a:cs typeface="+mn-cs"/>
            </a:rPr>
            <a:t>ΣΤΕΛΕΧΟΣ πε 2.4</a:t>
          </a:r>
        </a:p>
        <a:p>
          <a:pPr marL="0" lvl="0" indent="0" algn="ctr" defTabSz="266700">
            <a:lnSpc>
              <a:spcPct val="90000"/>
            </a:lnSpc>
            <a:spcBef>
              <a:spcPct val="0"/>
            </a:spcBef>
            <a:spcAft>
              <a:spcPct val="35000"/>
            </a:spcAft>
            <a:buNone/>
          </a:pPr>
          <a:r>
            <a:rPr lang="el-GR" sz="600" kern="1200">
              <a:solidFill>
                <a:sysClr val="window" lastClr="FFFFFF"/>
              </a:solidFill>
              <a:latin typeface="Calibri"/>
              <a:ea typeface="+mn-ea"/>
              <a:cs typeface="+mn-cs"/>
            </a:rPr>
            <a:t>Παρακολούθηση της ποιότητας </a:t>
          </a:r>
        </a:p>
        <a:p>
          <a:pPr marL="0" lvl="0" indent="0" algn="ctr" defTabSz="266700">
            <a:lnSpc>
              <a:spcPct val="90000"/>
            </a:lnSpc>
            <a:spcBef>
              <a:spcPct val="0"/>
            </a:spcBef>
            <a:spcAft>
              <a:spcPct val="35000"/>
            </a:spcAft>
            <a:buNone/>
          </a:pPr>
          <a:r>
            <a:rPr lang="el-GR" sz="600" kern="1200">
              <a:solidFill>
                <a:sysClr val="window" lastClr="FFFFFF"/>
              </a:solidFill>
              <a:latin typeface="Calibri"/>
              <a:ea typeface="+mn-ea"/>
              <a:cs typeface="+mn-cs"/>
            </a:rPr>
            <a:t>των υπόγειων υδάτων </a:t>
          </a:r>
        </a:p>
      </dsp:txBody>
      <dsp:txXfrm>
        <a:off x="1743165" y="1839358"/>
        <a:ext cx="1191491" cy="595745"/>
      </dsp:txXfrm>
    </dsp:sp>
    <dsp:sp modelId="{55C34D76-EFA2-4155-8580-DA3D2B100678}">
      <dsp:nvSpPr>
        <dsp:cNvPr id="0" name=""/>
        <dsp:cNvSpPr/>
      </dsp:nvSpPr>
      <dsp:spPr>
        <a:xfrm>
          <a:off x="2886997" y="993399"/>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266700" rtl="0">
            <a:lnSpc>
              <a:spcPct val="90000"/>
            </a:lnSpc>
            <a:spcBef>
              <a:spcPct val="0"/>
            </a:spcBef>
            <a:spcAft>
              <a:spcPct val="35000"/>
            </a:spcAft>
            <a:buNone/>
          </a:pPr>
          <a:r>
            <a:rPr lang="el-GR" sz="600" kern="1200" cap="all" baseline="0">
              <a:solidFill>
                <a:sysClr val="window" lastClr="FFFFFF"/>
              </a:solidFill>
              <a:latin typeface="Arial"/>
              <a:ea typeface="+mn-ea"/>
              <a:cs typeface="+mn-cs"/>
            </a:rPr>
            <a:t>ΥπεθυνοΣ ερευνων και εξοπλισμου</a:t>
          </a:r>
        </a:p>
        <a:p>
          <a:pPr marL="0" marR="0" lvl="0" indent="0" algn="ctr" defTabSz="266700" rtl="0">
            <a:lnSpc>
              <a:spcPct val="90000"/>
            </a:lnSpc>
            <a:spcBef>
              <a:spcPct val="0"/>
            </a:spcBef>
            <a:spcAft>
              <a:spcPct val="35000"/>
            </a:spcAft>
            <a:buNone/>
          </a:pPr>
          <a:r>
            <a:rPr lang="el-GR" sz="600" b="1" i="0" kern="1200" cap="all" baseline="0">
              <a:solidFill>
                <a:sysClr val="window" lastClr="FFFFFF"/>
              </a:solidFill>
              <a:latin typeface="Arial"/>
              <a:ea typeface="+mn-ea"/>
              <a:cs typeface="+mn-cs"/>
            </a:rPr>
            <a:t>δεπουντησ νικολαοσ</a:t>
          </a:r>
        </a:p>
        <a:p>
          <a:pPr marL="0" marR="0" lvl="0" indent="0" algn="ctr" defTabSz="266700" rtl="0">
            <a:lnSpc>
              <a:spcPct val="90000"/>
            </a:lnSpc>
            <a:spcBef>
              <a:spcPct val="0"/>
            </a:spcBef>
            <a:spcAft>
              <a:spcPct val="35000"/>
            </a:spcAft>
            <a:buNone/>
          </a:pPr>
          <a:r>
            <a:rPr lang="el-GR" sz="600" i="1" kern="1200" baseline="0">
              <a:solidFill>
                <a:sysClr val="window" lastClr="FFFFFF"/>
              </a:solidFill>
              <a:latin typeface="Arial"/>
              <a:ea typeface="+mn-ea"/>
              <a:cs typeface="+mn-cs"/>
            </a:rPr>
            <a:t>Αν. Καθηγητής Τεχνικής Γεωλογίας</a:t>
          </a:r>
        </a:p>
      </dsp:txBody>
      <dsp:txXfrm>
        <a:off x="2886997" y="993399"/>
        <a:ext cx="1191491" cy="595745"/>
      </dsp:txXfrm>
    </dsp:sp>
    <dsp:sp modelId="{E3261108-EB64-4804-8D4C-BA30AFD36AC5}">
      <dsp:nvSpPr>
        <dsp:cNvPr id="0" name=""/>
        <dsp:cNvSpPr/>
      </dsp:nvSpPr>
      <dsp:spPr>
        <a:xfrm>
          <a:off x="3184870" y="1839358"/>
          <a:ext cx="1460756"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l-GR" sz="600" kern="1200" cap="all" baseline="0">
              <a:solidFill>
                <a:sysClr val="window" lastClr="FFFFFF"/>
              </a:solidFill>
              <a:latin typeface="Arial"/>
              <a:ea typeface="+mn-ea"/>
              <a:cs typeface="+mn-cs"/>
            </a:rPr>
            <a:t>ΣΤΕΛΕΧΗ πε 2.2. &amp; 2.3</a:t>
          </a:r>
        </a:p>
        <a:p>
          <a:pPr marL="0" lvl="0" indent="0" algn="ctr" defTabSz="266700">
            <a:lnSpc>
              <a:spcPct val="90000"/>
            </a:lnSpc>
            <a:spcBef>
              <a:spcPct val="0"/>
            </a:spcBef>
            <a:spcAft>
              <a:spcPct val="35000"/>
            </a:spcAft>
            <a:buNone/>
          </a:pPr>
          <a:r>
            <a:rPr lang="el-GR" sz="600" kern="1200">
              <a:solidFill>
                <a:sysClr val="window" lastClr="FFFFFF"/>
              </a:solidFill>
              <a:latin typeface="Calibri"/>
              <a:ea typeface="+mn-ea"/>
              <a:cs typeface="+mn-cs"/>
            </a:rPr>
            <a:t>Έρευνα πεδίου</a:t>
          </a:r>
        </a:p>
        <a:p>
          <a:pPr marL="0" lvl="0" indent="0" algn="ctr" defTabSz="266700">
            <a:lnSpc>
              <a:spcPct val="90000"/>
            </a:lnSpc>
            <a:spcBef>
              <a:spcPct val="0"/>
            </a:spcBef>
            <a:spcAft>
              <a:spcPct val="35000"/>
            </a:spcAft>
            <a:buNone/>
          </a:pPr>
          <a:r>
            <a:rPr lang="el-GR" sz="600" kern="1200">
              <a:solidFill>
                <a:sysClr val="window" lastClr="FFFFFF"/>
              </a:solidFill>
              <a:latin typeface="Calibri"/>
              <a:ea typeface="+mn-ea"/>
              <a:cs typeface="+mn-cs"/>
            </a:rPr>
            <a:t>Παρακολούθηση εξοπλισμού</a:t>
          </a:r>
        </a:p>
        <a:p>
          <a:pPr marL="0" lvl="0" indent="0" algn="ctr" defTabSz="266700">
            <a:lnSpc>
              <a:spcPct val="90000"/>
            </a:lnSpc>
            <a:spcBef>
              <a:spcPct val="0"/>
            </a:spcBef>
            <a:spcAft>
              <a:spcPct val="35000"/>
            </a:spcAft>
            <a:buNone/>
          </a:pPr>
          <a:r>
            <a:rPr lang="el-GR" sz="600" kern="1200">
              <a:solidFill>
                <a:sysClr val="window" lastClr="FFFFFF"/>
              </a:solidFill>
              <a:latin typeface="Calibri"/>
              <a:ea typeface="+mn-ea"/>
              <a:cs typeface="+mn-cs"/>
            </a:rPr>
            <a:t>Τεχνητός Εμπλουτισμός</a:t>
          </a:r>
        </a:p>
      </dsp:txBody>
      <dsp:txXfrm>
        <a:off x="3184870" y="1839358"/>
        <a:ext cx="1460756" cy="595745"/>
      </dsp:txXfrm>
    </dsp:sp>
    <dsp:sp modelId="{4CB8278C-5574-45A6-80DA-A13695BEB6EF}">
      <dsp:nvSpPr>
        <dsp:cNvPr id="0" name=""/>
        <dsp:cNvSpPr/>
      </dsp:nvSpPr>
      <dsp:spPr>
        <a:xfrm>
          <a:off x="4597967" y="993399"/>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266700" rtl="0">
            <a:lnSpc>
              <a:spcPct val="90000"/>
            </a:lnSpc>
            <a:spcBef>
              <a:spcPct val="0"/>
            </a:spcBef>
            <a:spcAft>
              <a:spcPct val="35000"/>
            </a:spcAft>
            <a:buNone/>
          </a:pPr>
          <a:r>
            <a:rPr lang="el-GR" sz="600" kern="1200" cap="all" baseline="0">
              <a:solidFill>
                <a:sysClr val="window" lastClr="FFFFFF"/>
              </a:solidFill>
              <a:latin typeface="Arial"/>
              <a:ea typeface="+mn-ea"/>
              <a:cs typeface="+mn-cs"/>
            </a:rPr>
            <a:t>Υπεύθυνοσ ΓΕΩΠΥΛΗΣ</a:t>
          </a:r>
        </a:p>
        <a:p>
          <a:pPr marL="0" marR="0" lvl="0" indent="0" algn="ctr" defTabSz="266700" rtl="0">
            <a:lnSpc>
              <a:spcPct val="90000"/>
            </a:lnSpc>
            <a:spcBef>
              <a:spcPct val="0"/>
            </a:spcBef>
            <a:spcAft>
              <a:spcPct val="35000"/>
            </a:spcAft>
            <a:buNone/>
          </a:pPr>
          <a:r>
            <a:rPr lang="el-GR" sz="600" i="1" kern="1200" baseline="0">
              <a:solidFill>
                <a:sysClr val="window" lastClr="FFFFFF"/>
              </a:solidFill>
              <a:latin typeface="Arial"/>
              <a:ea typeface="+mn-ea"/>
              <a:cs typeface="+mn-cs"/>
            </a:rPr>
            <a:t>Εξωτερικός Συνεργάτης </a:t>
          </a:r>
        </a:p>
        <a:p>
          <a:pPr marL="0" marR="0" lvl="0" indent="0" algn="ctr" defTabSz="266700" rtl="0">
            <a:lnSpc>
              <a:spcPct val="90000"/>
            </a:lnSpc>
            <a:spcBef>
              <a:spcPct val="0"/>
            </a:spcBef>
            <a:spcAft>
              <a:spcPct val="35000"/>
            </a:spcAft>
            <a:buNone/>
          </a:pPr>
          <a:r>
            <a:rPr lang="el-GR" sz="600" i="1" kern="1200" baseline="0">
              <a:solidFill>
                <a:sysClr val="window" lastClr="FFFFFF"/>
              </a:solidFill>
              <a:latin typeface="Arial"/>
              <a:ea typeface="+mn-ea"/>
              <a:cs typeface="+mn-cs"/>
            </a:rPr>
            <a:t>με συναφή εμπειρία</a:t>
          </a:r>
        </a:p>
      </dsp:txBody>
      <dsp:txXfrm>
        <a:off x="4597967" y="993399"/>
        <a:ext cx="1191491" cy="595745"/>
      </dsp:txXfrm>
    </dsp:sp>
    <dsp:sp modelId="{0D27148E-6845-4510-921E-4D7902BE2B69}">
      <dsp:nvSpPr>
        <dsp:cNvPr id="0" name=""/>
        <dsp:cNvSpPr/>
      </dsp:nvSpPr>
      <dsp:spPr>
        <a:xfrm>
          <a:off x="4895840" y="1839358"/>
          <a:ext cx="1191491" cy="595745"/>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l-GR" sz="600" kern="1200" cap="all" baseline="0">
              <a:solidFill>
                <a:sysClr val="window" lastClr="FFFFFF"/>
              </a:solidFill>
              <a:latin typeface="Arial"/>
              <a:ea typeface="+mn-ea"/>
              <a:cs typeface="+mn-cs"/>
            </a:rPr>
            <a:t>ΣΤΕΛΕΧΟΣ ΠΕ 2.5</a:t>
          </a:r>
        </a:p>
        <a:p>
          <a:pPr marL="0" lvl="0" indent="0" algn="ctr" defTabSz="266700">
            <a:lnSpc>
              <a:spcPct val="90000"/>
            </a:lnSpc>
            <a:spcBef>
              <a:spcPct val="0"/>
            </a:spcBef>
            <a:spcAft>
              <a:spcPct val="35000"/>
            </a:spcAft>
            <a:buNone/>
          </a:pPr>
          <a:r>
            <a:rPr lang="el-GR" sz="600" kern="1200">
              <a:solidFill>
                <a:sysClr val="window" lastClr="FFFFFF"/>
              </a:solidFill>
              <a:latin typeface="Calibri"/>
              <a:ea typeface="+mn-ea"/>
              <a:cs typeface="+mn-cs"/>
            </a:rPr>
            <a:t>Επεξεργασία δεδομένων</a:t>
          </a:r>
        </a:p>
      </dsp:txBody>
      <dsp:txXfrm>
        <a:off x="4895840" y="1839358"/>
        <a:ext cx="1191491" cy="5957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A63FD-72B8-4FAE-882F-8754C22AD34D}">
      <dsp:nvSpPr>
        <dsp:cNvPr id="0" name=""/>
        <dsp:cNvSpPr/>
      </dsp:nvSpPr>
      <dsp:spPr>
        <a:xfrm>
          <a:off x="3263731" y="2088163"/>
          <a:ext cx="105328" cy="730998"/>
        </a:xfrm>
        <a:custGeom>
          <a:avLst/>
          <a:gdLst/>
          <a:ahLst/>
          <a:cxnLst/>
          <a:rect l="0" t="0" r="0" b="0"/>
          <a:pathLst>
            <a:path>
              <a:moveTo>
                <a:pt x="0" y="0"/>
              </a:moveTo>
              <a:lnTo>
                <a:pt x="0" y="730998"/>
              </a:lnTo>
              <a:lnTo>
                <a:pt x="105328" y="730998"/>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0BC8FA-0A51-4923-BDE8-E4FF96F7A27B}">
      <dsp:nvSpPr>
        <dsp:cNvPr id="0" name=""/>
        <dsp:cNvSpPr/>
      </dsp:nvSpPr>
      <dsp:spPr>
        <a:xfrm>
          <a:off x="2594356" y="843808"/>
          <a:ext cx="1344233" cy="400781"/>
        </a:xfrm>
        <a:custGeom>
          <a:avLst/>
          <a:gdLst/>
          <a:ahLst/>
          <a:cxnLst/>
          <a:rect l="0" t="0" r="0" b="0"/>
          <a:pathLst>
            <a:path>
              <a:moveTo>
                <a:pt x="0" y="0"/>
              </a:moveTo>
              <a:lnTo>
                <a:pt x="0" y="223631"/>
              </a:lnTo>
              <a:lnTo>
                <a:pt x="1344233" y="223631"/>
              </a:lnTo>
              <a:lnTo>
                <a:pt x="1344233" y="40078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657CE5-1F73-4994-B930-A44210BC3B6A}">
      <dsp:nvSpPr>
        <dsp:cNvPr id="0" name=""/>
        <dsp:cNvSpPr/>
      </dsp:nvSpPr>
      <dsp:spPr>
        <a:xfrm>
          <a:off x="571131" y="2087395"/>
          <a:ext cx="92219" cy="731765"/>
        </a:xfrm>
        <a:custGeom>
          <a:avLst/>
          <a:gdLst/>
          <a:ahLst/>
          <a:cxnLst/>
          <a:rect l="0" t="0" r="0" b="0"/>
          <a:pathLst>
            <a:path>
              <a:moveTo>
                <a:pt x="0" y="0"/>
              </a:moveTo>
              <a:lnTo>
                <a:pt x="0" y="731765"/>
              </a:lnTo>
              <a:lnTo>
                <a:pt x="92219" y="73176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663FEC-D1D1-497D-A126-41A1223D0F2D}">
      <dsp:nvSpPr>
        <dsp:cNvPr id="0" name=""/>
        <dsp:cNvSpPr/>
      </dsp:nvSpPr>
      <dsp:spPr>
        <a:xfrm>
          <a:off x="1245989" y="843808"/>
          <a:ext cx="1348366" cy="400013"/>
        </a:xfrm>
        <a:custGeom>
          <a:avLst/>
          <a:gdLst/>
          <a:ahLst/>
          <a:cxnLst/>
          <a:rect l="0" t="0" r="0" b="0"/>
          <a:pathLst>
            <a:path>
              <a:moveTo>
                <a:pt x="1348366" y="0"/>
              </a:moveTo>
              <a:lnTo>
                <a:pt x="1348366" y="222863"/>
              </a:lnTo>
              <a:lnTo>
                <a:pt x="0" y="222863"/>
              </a:lnTo>
              <a:lnTo>
                <a:pt x="0" y="40001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F9AB58-BC0F-4E85-AC7C-5D382E34EC0C}">
      <dsp:nvSpPr>
        <dsp:cNvPr id="0" name=""/>
        <dsp:cNvSpPr/>
      </dsp:nvSpPr>
      <dsp:spPr>
        <a:xfrm>
          <a:off x="1530146" y="235"/>
          <a:ext cx="2128418" cy="84357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l-GR" sz="800" b="0" kern="1200">
              <a:latin typeface="Tahoma" panose="020B0604030504040204" pitchFamily="34" charset="0"/>
              <a:ea typeface="Tahoma" panose="020B0604030504040204" pitchFamily="34" charset="0"/>
              <a:cs typeface="Tahoma" panose="020B0604030504040204" pitchFamily="34" charset="0"/>
            </a:rPr>
            <a:t>ΑΠΟΚΕΝΤΡΩΜΕΝΗ ΔΙΟΙΚΗΣΗ ΠΕΛΟΠΟΝΝΗΣΟΥ, ΔΥΤ. ΕΛΛΑΔΑΣ &amp; ΙΟΝΙΟΥ</a:t>
          </a:r>
        </a:p>
        <a:p>
          <a:pPr marL="0" lvl="0" indent="0" algn="ctr" defTabSz="355600">
            <a:lnSpc>
              <a:spcPct val="90000"/>
            </a:lnSpc>
            <a:spcBef>
              <a:spcPct val="0"/>
            </a:spcBef>
            <a:spcAft>
              <a:spcPct val="35000"/>
            </a:spcAft>
            <a:buNone/>
          </a:pPr>
          <a:r>
            <a:rPr lang="el-GR" sz="800" b="0" i="1" kern="1200">
              <a:latin typeface="Tahoma" panose="020B0604030504040204" pitchFamily="34" charset="0"/>
              <a:ea typeface="Tahoma" panose="020B0604030504040204" pitchFamily="34" charset="0"/>
              <a:cs typeface="Tahoma" panose="020B0604030504040204" pitchFamily="34" charset="0"/>
            </a:rPr>
            <a:t>Ασκών καθήκοντα Συντονιστή</a:t>
          </a:r>
        </a:p>
      </dsp:txBody>
      <dsp:txXfrm>
        <a:off x="1530146" y="235"/>
        <a:ext cx="2128418" cy="843572"/>
      </dsp:txXfrm>
    </dsp:sp>
    <dsp:sp modelId="{4667F2AE-1D0C-4FE6-BFB0-8ED13F36633B}">
      <dsp:nvSpPr>
        <dsp:cNvPr id="0" name=""/>
        <dsp:cNvSpPr/>
      </dsp:nvSpPr>
      <dsp:spPr>
        <a:xfrm>
          <a:off x="402416" y="1243822"/>
          <a:ext cx="1687145" cy="84357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l-GR" sz="800" kern="1200" baseline="0" dirty="0">
              <a:latin typeface="Tahoma" panose="020B0604030504040204" pitchFamily="34" charset="0"/>
              <a:ea typeface="Tahoma" panose="020B0604030504040204" pitchFamily="34" charset="0"/>
              <a:cs typeface="Tahoma" panose="020B0604030504040204" pitchFamily="34" charset="0"/>
            </a:rPr>
            <a:t>ΥΠΕΥΘΥΝΗ ΕΦΑΡΜΟΓΗΣ ΔΡΑΣΕΩΝ ΚΑΙ ΜΕΤΡΩΝ</a:t>
          </a:r>
        </a:p>
        <a:p>
          <a:pPr marL="0" lvl="0" indent="0" algn="ctr" defTabSz="355600">
            <a:lnSpc>
              <a:spcPct val="90000"/>
            </a:lnSpc>
            <a:spcBef>
              <a:spcPct val="0"/>
            </a:spcBef>
            <a:spcAft>
              <a:spcPct val="35000"/>
            </a:spcAft>
            <a:buNone/>
          </a:pPr>
          <a:r>
            <a:rPr lang="el-GR" sz="800" i="1" kern="1200" dirty="0">
              <a:latin typeface="Tahoma" panose="020B0604030504040204" pitchFamily="34" charset="0"/>
              <a:ea typeface="Tahoma" panose="020B0604030504040204" pitchFamily="34" charset="0"/>
              <a:cs typeface="Tahoma" panose="020B0604030504040204" pitchFamily="34" charset="0"/>
            </a:rPr>
            <a:t>Αναπληρώτρια Προϊσταμένη </a:t>
          </a:r>
          <a:r>
            <a:rPr lang="el-GR" sz="800" i="1" kern="1200" baseline="0" dirty="0">
              <a:latin typeface="Tahoma" panose="020B0604030504040204" pitchFamily="34" charset="0"/>
              <a:ea typeface="Tahoma" panose="020B0604030504040204" pitchFamily="34" charset="0"/>
              <a:cs typeface="Tahoma" panose="020B0604030504040204" pitchFamily="34" charset="0"/>
            </a:rPr>
            <a:t>Δ/</a:t>
          </a:r>
          <a:r>
            <a:rPr lang="el-GR" sz="800" i="1" kern="1200" baseline="0" dirty="0" err="1">
              <a:latin typeface="Tahoma" panose="020B0604030504040204" pitchFamily="34" charset="0"/>
              <a:ea typeface="Tahoma" panose="020B0604030504040204" pitchFamily="34" charset="0"/>
              <a:cs typeface="Tahoma" panose="020B0604030504040204" pitchFamily="34" charset="0"/>
            </a:rPr>
            <a:t>νσης</a:t>
          </a:r>
          <a:r>
            <a:rPr lang="el-GR" sz="800" i="1" kern="1200" baseline="0" dirty="0">
              <a:latin typeface="Tahoma" panose="020B0604030504040204" pitchFamily="34" charset="0"/>
              <a:ea typeface="Tahoma" panose="020B0604030504040204" pitchFamily="34" charset="0"/>
              <a:cs typeface="Tahoma" panose="020B0604030504040204" pitchFamily="34" charset="0"/>
            </a:rPr>
            <a:t> Υδάτων Δυτικής Ελλάδας</a:t>
          </a:r>
          <a:endParaRPr lang="el-GR" sz="800" kern="1200" dirty="0">
            <a:latin typeface="Tahoma" panose="020B0604030504040204" pitchFamily="34" charset="0"/>
            <a:ea typeface="Tahoma" panose="020B0604030504040204" pitchFamily="34" charset="0"/>
            <a:cs typeface="Tahoma" panose="020B0604030504040204" pitchFamily="34" charset="0"/>
          </a:endParaRPr>
        </a:p>
      </dsp:txBody>
      <dsp:txXfrm>
        <a:off x="402416" y="1243822"/>
        <a:ext cx="1687145" cy="843572"/>
      </dsp:txXfrm>
    </dsp:sp>
    <dsp:sp modelId="{FA4B3F4B-C72D-441A-AAEC-B3EE219790B6}">
      <dsp:nvSpPr>
        <dsp:cNvPr id="0" name=""/>
        <dsp:cNvSpPr/>
      </dsp:nvSpPr>
      <dsp:spPr>
        <a:xfrm>
          <a:off x="663350" y="2397374"/>
          <a:ext cx="1687145" cy="84357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ts val="0"/>
            </a:spcAft>
            <a:buNone/>
          </a:pPr>
          <a:r>
            <a:rPr lang="el-GR" sz="800" kern="1200" cap="all" baseline="0" dirty="0" err="1">
              <a:latin typeface="Tahoma" panose="020B0604030504040204" pitchFamily="34" charset="0"/>
              <a:ea typeface="Tahoma" panose="020B0604030504040204" pitchFamily="34" charset="0"/>
              <a:cs typeface="Tahoma" panose="020B0604030504040204" pitchFamily="34" charset="0"/>
            </a:rPr>
            <a:t>ΣΤΕΛΕΧη</a:t>
          </a:r>
          <a:r>
            <a:rPr lang="el-GR" sz="800" kern="1200" cap="all" baseline="0" dirty="0">
              <a:latin typeface="Tahoma" panose="020B0604030504040204" pitchFamily="34" charset="0"/>
              <a:ea typeface="Tahoma" panose="020B0604030504040204" pitchFamily="34" charset="0"/>
              <a:cs typeface="Tahoma" panose="020B0604030504040204" pitchFamily="34" charset="0"/>
            </a:rPr>
            <a:t> δ/</a:t>
          </a:r>
          <a:r>
            <a:rPr lang="el-GR" sz="800" kern="1200" cap="all" baseline="0" dirty="0" err="1">
              <a:latin typeface="Tahoma" panose="020B0604030504040204" pitchFamily="34" charset="0"/>
              <a:ea typeface="Tahoma" panose="020B0604030504040204" pitchFamily="34" charset="0"/>
              <a:cs typeface="Tahoma" panose="020B0604030504040204" pitchFamily="34" charset="0"/>
            </a:rPr>
            <a:t>νσησ</a:t>
          </a:r>
          <a:r>
            <a:rPr lang="el-GR" sz="800" kern="1200" cap="all" baseline="0" dirty="0">
              <a:latin typeface="Tahoma" panose="020B0604030504040204" pitchFamily="34" charset="0"/>
              <a:ea typeface="Tahoma" panose="020B0604030504040204" pitchFamily="34" charset="0"/>
              <a:cs typeface="Tahoma" panose="020B0604030504040204" pitchFamily="34" charset="0"/>
            </a:rPr>
            <a:t> </a:t>
          </a:r>
          <a:r>
            <a:rPr lang="el-GR" sz="800" kern="1200" cap="all" baseline="0" dirty="0" err="1">
              <a:latin typeface="Tahoma" panose="020B0604030504040204" pitchFamily="34" charset="0"/>
              <a:ea typeface="Tahoma" panose="020B0604030504040204" pitchFamily="34" charset="0"/>
              <a:cs typeface="Tahoma" panose="020B0604030504040204" pitchFamily="34" charset="0"/>
            </a:rPr>
            <a:t>υδατων</a:t>
          </a:r>
          <a:r>
            <a:rPr lang="el-GR" sz="800" kern="1200" cap="all" baseline="0" dirty="0">
              <a:latin typeface="Tahoma" panose="020B0604030504040204" pitchFamily="34" charset="0"/>
              <a:ea typeface="Tahoma" panose="020B0604030504040204" pitchFamily="34" charset="0"/>
              <a:cs typeface="Tahoma" panose="020B0604030504040204" pitchFamily="34" charset="0"/>
            </a:rPr>
            <a:t> </a:t>
          </a:r>
        </a:p>
        <a:p>
          <a:pPr marL="0" lvl="0" indent="0" algn="ctr" defTabSz="355600">
            <a:lnSpc>
              <a:spcPct val="90000"/>
            </a:lnSpc>
            <a:spcBef>
              <a:spcPct val="0"/>
            </a:spcBef>
            <a:spcAft>
              <a:spcPct val="35000"/>
            </a:spcAft>
            <a:buNone/>
          </a:pPr>
          <a:r>
            <a:rPr lang="el-GR" sz="800" kern="1200" cap="all" baseline="0" dirty="0">
              <a:latin typeface="Tahoma" panose="020B0604030504040204" pitchFamily="34" charset="0"/>
              <a:ea typeface="Tahoma" panose="020B0604030504040204" pitchFamily="34" charset="0"/>
              <a:cs typeface="Tahoma" panose="020B0604030504040204" pitchFamily="34" charset="0"/>
            </a:rPr>
            <a:t>ΔΥΤ. ΕΛΛΑΔΑΣ</a:t>
          </a:r>
        </a:p>
        <a:p>
          <a:pPr marL="0" lvl="0" indent="0" algn="ctr" defTabSz="355600">
            <a:lnSpc>
              <a:spcPct val="90000"/>
            </a:lnSpc>
            <a:spcBef>
              <a:spcPct val="0"/>
            </a:spcBef>
            <a:spcAft>
              <a:spcPct val="35000"/>
            </a:spcAft>
            <a:buNone/>
          </a:pPr>
          <a:r>
            <a:rPr lang="el-GR" sz="900" kern="1200" dirty="0">
              <a:latin typeface="Tahoma" panose="020B0604030504040204" pitchFamily="34" charset="0"/>
              <a:ea typeface="Tahoma" panose="020B0604030504040204" pitchFamily="34" charset="0"/>
              <a:cs typeface="Tahoma" panose="020B0604030504040204" pitchFamily="34" charset="0"/>
            </a:rPr>
            <a:t>Εφαρμογή υλοποίησης μέτρων</a:t>
          </a:r>
        </a:p>
        <a:p>
          <a:pPr marL="0" lvl="0" indent="0" algn="ctr" defTabSz="355600">
            <a:lnSpc>
              <a:spcPct val="90000"/>
            </a:lnSpc>
            <a:spcBef>
              <a:spcPct val="0"/>
            </a:spcBef>
            <a:spcAft>
              <a:spcPct val="35000"/>
            </a:spcAft>
            <a:buNone/>
          </a:pPr>
          <a:r>
            <a:rPr lang="el-GR" sz="900" b="0" kern="1200" dirty="0">
              <a:latin typeface="Tahoma" panose="020B0604030504040204" pitchFamily="34" charset="0"/>
              <a:ea typeface="Tahoma" panose="020B0604030504040204" pitchFamily="34" charset="0"/>
              <a:cs typeface="Tahoma" panose="020B0604030504040204" pitchFamily="34" charset="0"/>
            </a:rPr>
            <a:t>Ν. </a:t>
          </a:r>
          <a:r>
            <a:rPr lang="el-GR" sz="900" b="0" kern="1200" dirty="0" err="1">
              <a:latin typeface="Tahoma" panose="020B0604030504040204" pitchFamily="34" charset="0"/>
              <a:ea typeface="Tahoma" panose="020B0604030504040204" pitchFamily="34" charset="0"/>
              <a:cs typeface="Tahoma" panose="020B0604030504040204" pitchFamily="34" charset="0"/>
            </a:rPr>
            <a:t>Κατριβέσης</a:t>
          </a:r>
          <a:endParaRPr lang="el-GR" sz="900" b="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355600">
            <a:lnSpc>
              <a:spcPct val="90000"/>
            </a:lnSpc>
            <a:spcBef>
              <a:spcPct val="0"/>
            </a:spcBef>
            <a:spcAft>
              <a:spcPct val="35000"/>
            </a:spcAft>
            <a:buNone/>
          </a:pPr>
          <a:r>
            <a:rPr lang="el-GR" sz="900" b="0" kern="1200" dirty="0">
              <a:latin typeface="Tahoma" panose="020B0604030504040204" pitchFamily="34" charset="0"/>
              <a:ea typeface="Tahoma" panose="020B0604030504040204" pitchFamily="34" charset="0"/>
              <a:cs typeface="Tahoma" panose="020B0604030504040204" pitchFamily="34" charset="0"/>
            </a:rPr>
            <a:t>Α. Γιαννούλη</a:t>
          </a:r>
        </a:p>
      </dsp:txBody>
      <dsp:txXfrm>
        <a:off x="663350" y="2397374"/>
        <a:ext cx="1687145" cy="843572"/>
      </dsp:txXfrm>
    </dsp:sp>
    <dsp:sp modelId="{8FC152E4-71FA-401E-839F-2FCBE5D211E7}">
      <dsp:nvSpPr>
        <dsp:cNvPr id="0" name=""/>
        <dsp:cNvSpPr/>
      </dsp:nvSpPr>
      <dsp:spPr>
        <a:xfrm>
          <a:off x="3095016" y="1244590"/>
          <a:ext cx="1687145" cy="84357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l-GR" sz="800" kern="1200" baseline="0">
              <a:latin typeface="Tahoma" panose="020B0604030504040204" pitchFamily="34" charset="0"/>
              <a:ea typeface="Tahoma" panose="020B0604030504040204" pitchFamily="34" charset="0"/>
              <a:cs typeface="Tahoma" panose="020B0604030504040204" pitchFamily="34" charset="0"/>
            </a:rPr>
            <a:t>ΟΙΚΟΝΟΜΙΚΗ ΔΙΑΧΕΙΡΙΣΗ</a:t>
          </a:r>
        </a:p>
        <a:p>
          <a:pPr marL="0" lvl="0" indent="0" algn="ctr" defTabSz="355600">
            <a:lnSpc>
              <a:spcPct val="90000"/>
            </a:lnSpc>
            <a:spcBef>
              <a:spcPct val="0"/>
            </a:spcBef>
            <a:spcAft>
              <a:spcPct val="35000"/>
            </a:spcAft>
            <a:buNone/>
          </a:pPr>
          <a:r>
            <a:rPr lang="el-GR" sz="800" i="1" kern="1200">
              <a:latin typeface="Tahoma" panose="020B0604030504040204" pitchFamily="34" charset="0"/>
              <a:ea typeface="Tahoma" panose="020B0604030504040204" pitchFamily="34" charset="0"/>
              <a:cs typeface="Tahoma" panose="020B0604030504040204" pitchFamily="34" charset="0"/>
            </a:rPr>
            <a:t>Αναπληρώτρια Προϊσταμένη </a:t>
          </a:r>
          <a:r>
            <a:rPr lang="el-GR" sz="800" i="1" kern="1200" baseline="0">
              <a:latin typeface="Tahoma" panose="020B0604030504040204" pitchFamily="34" charset="0"/>
              <a:ea typeface="Tahoma" panose="020B0604030504040204" pitchFamily="34" charset="0"/>
              <a:cs typeface="Tahoma" panose="020B0604030504040204" pitchFamily="34" charset="0"/>
            </a:rPr>
            <a:t>Δ/νσης Οικονομικού</a:t>
          </a:r>
          <a:endParaRPr lang="el-GR" sz="800" i="1" kern="1200">
            <a:latin typeface="Tahoma" panose="020B0604030504040204" pitchFamily="34" charset="0"/>
            <a:ea typeface="Tahoma" panose="020B0604030504040204" pitchFamily="34" charset="0"/>
            <a:cs typeface="Tahoma" panose="020B0604030504040204" pitchFamily="34" charset="0"/>
          </a:endParaRPr>
        </a:p>
      </dsp:txBody>
      <dsp:txXfrm>
        <a:off x="3095016" y="1244590"/>
        <a:ext cx="1687145" cy="843572"/>
      </dsp:txXfrm>
    </dsp:sp>
    <dsp:sp modelId="{01457209-4020-49B7-B2C8-1AD3CEB8EFBA}">
      <dsp:nvSpPr>
        <dsp:cNvPr id="0" name=""/>
        <dsp:cNvSpPr/>
      </dsp:nvSpPr>
      <dsp:spPr>
        <a:xfrm>
          <a:off x="3369060" y="2397374"/>
          <a:ext cx="1687145" cy="84357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l-GR" sz="800" kern="1200" cap="all" baseline="0">
              <a:latin typeface="Tahoma" panose="020B0604030504040204" pitchFamily="34" charset="0"/>
              <a:ea typeface="Tahoma" panose="020B0604030504040204" pitchFamily="34" charset="0"/>
              <a:cs typeface="Tahoma" panose="020B0604030504040204" pitchFamily="34" charset="0"/>
            </a:rPr>
            <a:t>ΣΤΕΛΕΧη δ/νσησ οικονομικου</a:t>
          </a:r>
          <a:endParaRPr lang="el-GR" sz="800" kern="1200">
            <a:latin typeface="Tahoma" panose="020B0604030504040204" pitchFamily="34" charset="0"/>
            <a:ea typeface="Tahoma" panose="020B0604030504040204" pitchFamily="34" charset="0"/>
            <a:cs typeface="Tahoma" panose="020B0604030504040204" pitchFamily="34" charset="0"/>
          </a:endParaRPr>
        </a:p>
      </dsp:txBody>
      <dsp:txXfrm>
        <a:off x="3369060" y="2397374"/>
        <a:ext cx="1687145" cy="84357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4DEAF-6E76-41E2-BD72-389D076DEB35}" type="datetimeFigureOut">
              <a:rPr lang="el-GR" smtClean="0"/>
              <a:t>29/3/2024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1D952-C530-4E8C-810E-8FBD2127C890}" type="slidenum">
              <a:rPr lang="el-GR" smtClean="0"/>
              <a:t>‹#›</a:t>
            </a:fld>
            <a:endParaRPr lang="el-GR"/>
          </a:p>
        </p:txBody>
      </p:sp>
    </p:spTree>
    <p:extLst>
      <p:ext uri="{BB962C8B-B14F-4D97-AF65-F5344CB8AC3E}">
        <p14:creationId xmlns:p14="http://schemas.microsoft.com/office/powerpoint/2010/main" val="2990705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photo backgroun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3191533"/>
            <a:ext cx="9167449" cy="615624"/>
          </a:xfrm>
        </p:spPr>
        <p:txBody>
          <a:bodyPr wrap="square" lIns="0" tIns="0" rIns="0" bIns="0" anchor="ctr">
            <a:spAutoFit/>
          </a:bodyPr>
          <a:lstStyle>
            <a:lvl1pPr algn="l">
              <a:defRPr sz="4001">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630160" y="3873831"/>
            <a:ext cx="1993109" cy="323165"/>
          </a:xfrm>
          <a:prstGeom prst="rect">
            <a:avLst/>
          </a:prstGeom>
        </p:spPr>
        <p:txBody>
          <a:bodyPr anchor="b">
            <a:spAutoFit/>
          </a:bodyPr>
          <a:lstStyle>
            <a:lvl1pPr>
              <a:defRPr sz="1500">
                <a:solidFill>
                  <a:schemeClr val="bg1"/>
                </a:solidFill>
              </a:defRPr>
            </a:lvl1pPr>
          </a:lstStyle>
          <a:p>
            <a:fld id="{35900153-C3D1-4B62-A437-E57CAB8AEB13}" type="datetime1">
              <a:rPr lang="nb-NO" smtClean="0"/>
              <a:t>29.03.2024</a:t>
            </a:fld>
            <a:endParaRPr lang="nb-NO" dirty="0"/>
          </a:p>
        </p:txBody>
      </p:sp>
      <p:sp>
        <p:nvSpPr>
          <p:cNvPr id="13" name="Plassholder for tekst 12"/>
          <p:cNvSpPr>
            <a:spLocks noGrp="1"/>
          </p:cNvSpPr>
          <p:nvPr>
            <p:ph type="body" sz="quarter" idx="13" hasCustomPrompt="1"/>
          </p:nvPr>
        </p:nvSpPr>
        <p:spPr>
          <a:xfrm>
            <a:off x="630161" y="2580814"/>
            <a:ext cx="2110306" cy="230859"/>
          </a:xfrm>
        </p:spPr>
        <p:txBody>
          <a:bodyPr anchor="b">
            <a:spAutoFit/>
          </a:bodyPr>
          <a:lstStyle>
            <a:lvl1pPr marL="0" indent="0">
              <a:buNone/>
              <a:defRPr b="1">
                <a:solidFill>
                  <a:schemeClr val="bg1"/>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630161" y="2858015"/>
            <a:ext cx="2110306" cy="230859"/>
          </a:xfrm>
        </p:spPr>
        <p:txBody>
          <a:bodyPr anchor="b">
            <a:spAutoFit/>
          </a:bodyPr>
          <a:lstStyle>
            <a:lvl1pPr marL="0" indent="0">
              <a:buNone/>
              <a:defRPr b="1">
                <a:solidFill>
                  <a:schemeClr val="bg1"/>
                </a:solidFill>
              </a:defRPr>
            </a:lvl1pPr>
          </a:lstStyle>
          <a:p>
            <a:pPr lvl="0"/>
            <a:r>
              <a:rPr lang="nb-NO" dirty="0" err="1"/>
              <a:t>Title</a:t>
            </a:r>
            <a:endParaRPr lang="en-GB" dirty="0"/>
          </a:p>
        </p:txBody>
      </p:sp>
      <p:pic>
        <p:nvPicPr>
          <p:cNvPr id="9" name="Graphic 8">
            <a:extLst>
              <a:ext uri="{FF2B5EF4-FFF2-40B4-BE49-F238E27FC236}">
                <a16:creationId xmlns:a16="http://schemas.microsoft.com/office/drawing/2014/main" id="{67F03F9B-E35C-7041-857E-44FBD9466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161" y="412500"/>
            <a:ext cx="1700379" cy="696762"/>
          </a:xfrm>
          <a:prstGeom prst="rect">
            <a:avLst/>
          </a:prstGeom>
        </p:spPr>
      </p:pic>
    </p:spTree>
    <p:extLst>
      <p:ext uri="{BB962C8B-B14F-4D97-AF65-F5344CB8AC3E}">
        <p14:creationId xmlns:p14="http://schemas.microsoft.com/office/powerpoint/2010/main" val="243113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diagram">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2871733" y="584268"/>
            <a:ext cx="8688726" cy="5556207"/>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8" name="Plassholder for tekst 8"/>
          <p:cNvSpPr>
            <a:spLocks noGrp="1"/>
          </p:cNvSpPr>
          <p:nvPr>
            <p:ph type="body" sz="quarter" idx="13"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29960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diagram red">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2871733" y="584268"/>
            <a:ext cx="8688726" cy="5556207"/>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8" name="Plassholder for tekst 8"/>
          <p:cNvSpPr>
            <a:spLocks noGrp="1"/>
          </p:cNvSpPr>
          <p:nvPr>
            <p:ph type="body" sz="quarter" idx="13"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3529651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2871733" y="584268"/>
            <a:ext cx="8688727" cy="5556207"/>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3"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4256052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table red">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2871733" y="584268"/>
            <a:ext cx="8688727" cy="5556207"/>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3"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438489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Large text blue">
    <p:bg>
      <p:bgPr>
        <a:solidFill>
          <a:schemeClr val="accent1"/>
        </a:solidFill>
        <a:effectLst/>
      </p:bgPr>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pic>
        <p:nvPicPr>
          <p:cNvPr id="4" name="Picture 3">
            <a:extLst>
              <a:ext uri="{FF2B5EF4-FFF2-40B4-BE49-F238E27FC236}">
                <a16:creationId xmlns:a16="http://schemas.microsoft.com/office/drawing/2014/main" id="{DDF84728-000A-D34C-B47E-645001042413}"/>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2" name="Tittel 1"/>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598749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text blue">
    <p:bg>
      <p:bgPr>
        <a:solidFill>
          <a:srgbClr val="00B0F0"/>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1DAE700-C8B0-964A-8B1F-971F047FC48A}"/>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8" name="Tittel 1">
            <a:extLst>
              <a:ext uri="{FF2B5EF4-FFF2-40B4-BE49-F238E27FC236}">
                <a16:creationId xmlns:a16="http://schemas.microsoft.com/office/drawing/2014/main" id="{10F3F316-C0F7-4F46-880B-459C25BE9586}"/>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1470230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arge text green">
    <p:bg>
      <p:bgPr>
        <a:solidFill>
          <a:schemeClr val="accent3"/>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F1DD7D9-7549-B140-AA0D-3E3EE59EDD91}"/>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8" name="Tittel 1">
            <a:extLst>
              <a:ext uri="{FF2B5EF4-FFF2-40B4-BE49-F238E27FC236}">
                <a16:creationId xmlns:a16="http://schemas.microsoft.com/office/drawing/2014/main" id="{0FD72A4A-C6B4-3046-98C3-8644C95AA953}"/>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424196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Large text red">
    <p:bg>
      <p:bgPr>
        <a:solidFill>
          <a:schemeClr val="accent4"/>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4D30CCB-354F-CF4A-9E64-73D09D941BE8}"/>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8" name="Tittel 1">
            <a:extLst>
              <a:ext uri="{FF2B5EF4-FFF2-40B4-BE49-F238E27FC236}">
                <a16:creationId xmlns:a16="http://schemas.microsoft.com/office/drawing/2014/main" id="{CF33F160-CF38-004C-BF43-FAD5C00D29C6}"/>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103266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rge text red">
    <p:bg>
      <p:bgPr>
        <a:solidFill>
          <a:schemeClr val="accent6"/>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00E985-6E77-1440-98EF-C91B38871C49}"/>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9" name="Tittel 1">
            <a:extLst>
              <a:ext uri="{FF2B5EF4-FFF2-40B4-BE49-F238E27FC236}">
                <a16:creationId xmlns:a16="http://schemas.microsoft.com/office/drawing/2014/main" id="{3D503D04-C70C-BC4C-9EC2-C8CFBFDC54A2}"/>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3090187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Large text red">
    <p:bg>
      <p:bgPr>
        <a:solidFill>
          <a:schemeClr val="accent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999F05E-58C8-B245-A26D-C75801E445A8}"/>
              </a:ext>
            </a:extLst>
          </p:cNvPr>
          <p:cNvPicPr>
            <a:picLocks noChangeAspect="1"/>
          </p:cNvPicPr>
          <p:nvPr userDrawn="1"/>
        </p:nvPicPr>
        <p:blipFill>
          <a:blip r:embed="rId2"/>
          <a:stretch>
            <a:fillRect/>
          </a:stretch>
        </p:blipFill>
        <p:spPr>
          <a:xfrm>
            <a:off x="97388" y="359116"/>
            <a:ext cx="11997224" cy="6139768"/>
          </a:xfrm>
          <a:prstGeom prst="rect">
            <a:avLst/>
          </a:prstGeom>
        </p:spPr>
      </p:pic>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1"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2" name="Rectangle 10"/>
          <p:cNvSpPr>
            <a:spLocks noChangeArrowheads="1"/>
          </p:cNvSpPr>
          <p:nvPr userDrawn="1"/>
        </p:nvSpPr>
        <p:spPr bwMode="auto">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3"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8" name="Tittel 1">
            <a:extLst>
              <a:ext uri="{FF2B5EF4-FFF2-40B4-BE49-F238E27FC236}">
                <a16:creationId xmlns:a16="http://schemas.microsoft.com/office/drawing/2014/main" id="{CAE876C7-500E-9A41-BA2A-FFE7D35DA847}"/>
              </a:ext>
            </a:extLst>
          </p:cNvPr>
          <p:cNvSpPr>
            <a:spLocks noGrp="1"/>
          </p:cNvSpPr>
          <p:nvPr>
            <p:ph type="title" hasCustomPrompt="1"/>
          </p:nvPr>
        </p:nvSpPr>
        <p:spPr>
          <a:xfrm>
            <a:off x="835134" y="-1867367"/>
            <a:ext cx="10515600" cy="10389383"/>
          </a:xfrm>
        </p:spPr>
        <p:txBody>
          <a:bodyPr lIns="5760000" rIns="5760000" anchor="ctr"/>
          <a:lstStyle>
            <a:lvl1pPr>
              <a:defRPr sz="4501">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21625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ight background">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3191533"/>
            <a:ext cx="9167449" cy="615624"/>
          </a:xfrm>
        </p:spPr>
        <p:txBody>
          <a:bodyPr wrap="square" lIns="0" tIns="0" rIns="0" bIns="0" anchor="ctr">
            <a:spAutoFit/>
          </a:bodyPr>
          <a:lstStyle>
            <a:lvl1pPr algn="l">
              <a:defRPr sz="4001"/>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9569442" y="6261424"/>
            <a:ext cx="1993109" cy="323165"/>
          </a:xfrm>
          <a:prstGeom prst="rect">
            <a:avLst/>
          </a:prstGeom>
        </p:spPr>
        <p:txBody>
          <a:bodyPr anchor="b">
            <a:spAutoFit/>
          </a:bodyPr>
          <a:lstStyle>
            <a:lvl1pPr>
              <a:defRPr sz="1500">
                <a:solidFill>
                  <a:schemeClr val="dk2"/>
                </a:solidFill>
              </a:defRPr>
            </a:lvl1pPr>
          </a:lstStyle>
          <a:p>
            <a:fld id="{D5906656-A9BE-4917-BFD7-16C60DDEE872}" type="datetime1">
              <a:rPr lang="nb-NO" smtClean="0"/>
              <a:t>29.03.2024</a:t>
            </a:fld>
            <a:endParaRPr lang="nb-NO" dirty="0"/>
          </a:p>
        </p:txBody>
      </p:sp>
      <p:sp>
        <p:nvSpPr>
          <p:cNvPr id="13" name="Plassholder for tekst 12"/>
          <p:cNvSpPr>
            <a:spLocks noGrp="1"/>
          </p:cNvSpPr>
          <p:nvPr>
            <p:ph type="body" sz="quarter" idx="13" hasCustomPrompt="1"/>
          </p:nvPr>
        </p:nvSpPr>
        <p:spPr>
          <a:xfrm>
            <a:off x="630161" y="6077398"/>
            <a:ext cx="2110306" cy="230859"/>
          </a:xfrm>
        </p:spPr>
        <p:txBody>
          <a:bodyPr anchor="b">
            <a:spAutoFit/>
          </a:bodyPr>
          <a:lstStyle>
            <a:lvl1pPr marL="0" indent="0">
              <a:buNone/>
              <a:defRPr b="1">
                <a:solidFill>
                  <a:schemeClr val="dk2"/>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630161" y="6354598"/>
            <a:ext cx="2110306" cy="230859"/>
          </a:xfrm>
        </p:spPr>
        <p:txBody>
          <a:bodyPr anchor="b">
            <a:spAutoFit/>
          </a:bodyPr>
          <a:lstStyle>
            <a:lvl1pPr marL="0" indent="0">
              <a:buNone/>
              <a:defRPr b="1">
                <a:solidFill>
                  <a:schemeClr val="dk2"/>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5100701" y="6073976"/>
            <a:ext cx="3384003" cy="230859"/>
          </a:xfrm>
        </p:spPr>
        <p:txBody>
          <a:bodyPr wrap="square" anchor="b">
            <a:spAutoFit/>
          </a:bodyPr>
          <a:lstStyle>
            <a:lvl1pPr marL="0" indent="0">
              <a:buNone/>
              <a:defRPr b="0">
                <a:solidFill>
                  <a:schemeClr val="dk2"/>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5100702" y="6353730"/>
            <a:ext cx="3384003" cy="230859"/>
          </a:xfrm>
        </p:spPr>
        <p:txBody>
          <a:bodyPr wrap="square" anchor="b">
            <a:spAutoFit/>
          </a:bodyPr>
          <a:lstStyle>
            <a:lvl1pPr marL="0" indent="0">
              <a:buNone/>
              <a:defRPr b="0">
                <a:solidFill>
                  <a:schemeClr val="dk2"/>
                </a:solidFill>
              </a:defRPr>
            </a:lvl1pPr>
          </a:lstStyle>
          <a:p>
            <a:pPr lvl="0"/>
            <a:r>
              <a:rPr lang="nb-NO" dirty="0"/>
              <a:t>Company</a:t>
            </a:r>
            <a:endParaRPr lang="en-GB" dirty="0"/>
          </a:p>
        </p:txBody>
      </p:sp>
      <p:pic>
        <p:nvPicPr>
          <p:cNvPr id="20" name="Bilde 19"/>
          <p:cNvPicPr>
            <a:picLocks noChangeAspect="1"/>
          </p:cNvPicPr>
          <p:nvPr userDrawn="1"/>
        </p:nvPicPr>
        <p:blipFill>
          <a:blip r:embed="rId2"/>
          <a:stretch>
            <a:fillRect/>
          </a:stretch>
        </p:blipFill>
        <p:spPr>
          <a:xfrm>
            <a:off x="1" y="0"/>
            <a:ext cx="12192000" cy="1206991"/>
          </a:xfrm>
          <a:prstGeom prst="rect">
            <a:avLst/>
          </a:prstGeom>
        </p:spPr>
      </p:pic>
    </p:spTree>
    <p:extLst>
      <p:ext uri="{BB962C8B-B14F-4D97-AF65-F5344CB8AC3E}">
        <p14:creationId xmlns:p14="http://schemas.microsoft.com/office/powerpoint/2010/main" val="81301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2946207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s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2081153"/>
            <a:ext cx="9167449" cy="615624"/>
          </a:xfrm>
        </p:spPr>
        <p:txBody>
          <a:bodyPr wrap="square" lIns="0" tIns="0" rIns="0" bIns="0" anchor="ctr">
            <a:spAutoFit/>
          </a:bodyPr>
          <a:lstStyle>
            <a:lvl1pPr algn="l">
              <a:defRPr sz="4001" b="1">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Plassholder for tekst 6"/>
          <p:cNvSpPr>
            <a:spLocks noGrp="1"/>
          </p:cNvSpPr>
          <p:nvPr>
            <p:ph type="body" sz="quarter" idx="10" hasCustomPrompt="1"/>
          </p:nvPr>
        </p:nvSpPr>
        <p:spPr>
          <a:xfrm>
            <a:off x="630319" y="2890378"/>
            <a:ext cx="9167290" cy="1077244"/>
          </a:xfrm>
        </p:spPr>
        <p:txBody>
          <a:bodyPr/>
          <a:lstStyle>
            <a:lvl1pPr marL="0" indent="0">
              <a:buNone/>
              <a:defRPr b="1">
                <a:solidFill>
                  <a:schemeClr val="bg1"/>
                </a:solidFill>
              </a:defRPr>
            </a:lvl1pPr>
            <a:lvl2pPr marL="457223" indent="0">
              <a:buNone/>
              <a:defRPr b="1">
                <a:solidFill>
                  <a:schemeClr val="bg1"/>
                </a:solidFill>
              </a:defRPr>
            </a:lvl2pPr>
            <a:lvl3pPr marL="914446" indent="0">
              <a:buNone/>
              <a:defRPr b="1">
                <a:solidFill>
                  <a:schemeClr val="bg1"/>
                </a:solidFill>
              </a:defRPr>
            </a:lvl3pPr>
            <a:lvl4pPr marL="1371669" indent="0">
              <a:buNone/>
              <a:defRPr b="1">
                <a:solidFill>
                  <a:schemeClr val="bg1"/>
                </a:solidFill>
              </a:defRPr>
            </a:lvl4pPr>
            <a:lvl5pPr marL="1828892" indent="0">
              <a:buNone/>
              <a:defRPr b="1">
                <a:solidFill>
                  <a:schemeClr val="bg1"/>
                </a:solidFill>
              </a:defRPr>
            </a:lvl5pPr>
          </a:lstStyle>
          <a:p>
            <a:pPr lvl="0"/>
            <a:r>
              <a:rPr lang="nb-NO" dirty="0" err="1"/>
              <a:t>Click</a:t>
            </a:r>
            <a:r>
              <a:rPr lang="nb-NO" dirty="0"/>
              <a:t> to </a:t>
            </a:r>
            <a:r>
              <a:rPr lang="nb-NO" dirty="0" err="1"/>
              <a:t>add</a:t>
            </a:r>
            <a:r>
              <a:rPr lang="nb-NO" dirty="0"/>
              <a:t> </a:t>
            </a:r>
            <a:r>
              <a:rPr lang="nb-NO" dirty="0" err="1"/>
              <a:t>text</a:t>
            </a:r>
            <a:endParaRPr lang="nb-NO" dirty="0"/>
          </a:p>
        </p:txBody>
      </p:sp>
      <p:pic>
        <p:nvPicPr>
          <p:cNvPr id="6" name="Graphic 5">
            <a:extLst>
              <a:ext uri="{FF2B5EF4-FFF2-40B4-BE49-F238E27FC236}">
                <a16:creationId xmlns:a16="http://schemas.microsoft.com/office/drawing/2014/main" id="{E376F560-06C4-A94C-9C1C-E8A2CD995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161" y="412500"/>
            <a:ext cx="1700379" cy="696762"/>
          </a:xfrm>
          <a:prstGeom prst="rect">
            <a:avLst/>
          </a:prstGeom>
        </p:spPr>
      </p:pic>
    </p:spTree>
    <p:extLst>
      <p:ext uri="{BB962C8B-B14F-4D97-AF65-F5344CB8AC3E}">
        <p14:creationId xmlns:p14="http://schemas.microsoft.com/office/powerpoint/2010/main" val="4011550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tellysbil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3191533"/>
            <a:ext cx="9167449" cy="615624"/>
          </a:xfrm>
        </p:spPr>
        <p:txBody>
          <a:bodyPr wrap="square" lIns="0" tIns="0" rIns="0" bIns="0" anchor="ctr">
            <a:spAutoFit/>
          </a:bodyPr>
          <a:lstStyle>
            <a:lvl1pPr algn="l">
              <a:defRPr sz="4001">
                <a:solidFill>
                  <a:srgbClr val="0F3C74"/>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9569442" y="6261424"/>
            <a:ext cx="1993109" cy="323165"/>
          </a:xfrm>
          <a:prstGeom prst="rect">
            <a:avLst/>
          </a:prstGeom>
        </p:spPr>
        <p:txBody>
          <a:bodyPr anchor="b">
            <a:spAutoFit/>
          </a:bodyPr>
          <a:lstStyle>
            <a:lvl1pPr>
              <a:defRPr sz="1500">
                <a:solidFill>
                  <a:schemeClr val="dk2"/>
                </a:solidFill>
              </a:defRPr>
            </a:lvl1pPr>
          </a:lstStyle>
          <a:p>
            <a:fld id="{D5906656-A9BE-4917-BFD7-16C60DDEE872}" type="datetime1">
              <a:rPr lang="nb-NO" smtClean="0"/>
              <a:t>29.03.2024</a:t>
            </a:fld>
            <a:endParaRPr lang="nb-NO" dirty="0"/>
          </a:p>
        </p:txBody>
      </p:sp>
      <p:sp>
        <p:nvSpPr>
          <p:cNvPr id="13" name="Plassholder for tekst 12"/>
          <p:cNvSpPr>
            <a:spLocks noGrp="1"/>
          </p:cNvSpPr>
          <p:nvPr>
            <p:ph type="body" sz="quarter" idx="13" hasCustomPrompt="1"/>
          </p:nvPr>
        </p:nvSpPr>
        <p:spPr>
          <a:xfrm>
            <a:off x="630161" y="6077398"/>
            <a:ext cx="2110306" cy="230859"/>
          </a:xfrm>
        </p:spPr>
        <p:txBody>
          <a:bodyPr anchor="b">
            <a:spAutoFit/>
          </a:bodyPr>
          <a:lstStyle>
            <a:lvl1pPr marL="0" indent="0">
              <a:buNone/>
              <a:defRPr b="1">
                <a:solidFill>
                  <a:schemeClr val="dk2"/>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630161" y="6354598"/>
            <a:ext cx="2110306" cy="230859"/>
          </a:xfrm>
        </p:spPr>
        <p:txBody>
          <a:bodyPr anchor="b">
            <a:spAutoFit/>
          </a:bodyPr>
          <a:lstStyle>
            <a:lvl1pPr marL="0" indent="0">
              <a:buNone/>
              <a:defRPr b="1">
                <a:solidFill>
                  <a:schemeClr val="dk2"/>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5100701" y="6073976"/>
            <a:ext cx="3384003" cy="230859"/>
          </a:xfrm>
        </p:spPr>
        <p:txBody>
          <a:bodyPr wrap="square" anchor="b">
            <a:spAutoFit/>
          </a:bodyPr>
          <a:lstStyle>
            <a:lvl1pPr marL="0" indent="0">
              <a:buNone/>
              <a:defRPr b="0">
                <a:solidFill>
                  <a:schemeClr val="dk2"/>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5100702" y="6353730"/>
            <a:ext cx="3384003" cy="230859"/>
          </a:xfrm>
        </p:spPr>
        <p:txBody>
          <a:bodyPr wrap="square" anchor="b">
            <a:spAutoFit/>
          </a:bodyPr>
          <a:lstStyle>
            <a:lvl1pPr marL="0" indent="0">
              <a:buNone/>
              <a:defRPr b="0">
                <a:solidFill>
                  <a:schemeClr val="dk2"/>
                </a:solidFill>
              </a:defRPr>
            </a:lvl1pPr>
          </a:lstStyle>
          <a:p>
            <a:pPr lvl="0"/>
            <a:r>
              <a:rPr lang="nb-NO" dirty="0"/>
              <a:t>Company</a:t>
            </a:r>
            <a:endParaRPr lang="en-GB" dirty="0"/>
          </a:p>
        </p:txBody>
      </p:sp>
      <p:pic>
        <p:nvPicPr>
          <p:cNvPr id="11" name="Bild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161" y="342502"/>
            <a:ext cx="1193652" cy="836971"/>
          </a:xfrm>
          <a:prstGeom prst="rect">
            <a:avLst/>
          </a:prstGeom>
        </p:spPr>
      </p:pic>
    </p:spTree>
    <p:extLst>
      <p:ext uri="{BB962C8B-B14F-4D97-AF65-F5344CB8AC3E}">
        <p14:creationId xmlns:p14="http://schemas.microsoft.com/office/powerpoint/2010/main" val="109566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630275" y="1545950"/>
            <a:ext cx="10932276"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0" hasCustomPrompt="1"/>
          </p:nvPr>
        </p:nvSpPr>
        <p:spPr>
          <a:xfrm>
            <a:off x="629862" y="1315554"/>
            <a:ext cx="10932275" cy="230859"/>
          </a:xfrm>
        </p:spPr>
        <p:txBody>
          <a:bodyPr>
            <a:spAutoFit/>
          </a:bodyPr>
          <a:lstStyle>
            <a:lvl1pPr marL="0" indent="0">
              <a:buNone/>
              <a:defRPr b="1">
                <a:solidFill>
                  <a:schemeClr val="bg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36508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re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630275" y="1545950"/>
            <a:ext cx="10932276"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0" hasCustomPrompt="1"/>
          </p:nvPr>
        </p:nvSpPr>
        <p:spPr>
          <a:xfrm>
            <a:off x="629862" y="1315554"/>
            <a:ext cx="10932275" cy="230859"/>
          </a:xfrm>
        </p:spPr>
        <p:txBody>
          <a:bodyPr>
            <a:spAutoFit/>
          </a:bodyPr>
          <a:lstStyle>
            <a:lvl1pPr marL="0" indent="0">
              <a:buNone/>
              <a:defRPr b="1">
                <a:solidFill>
                  <a:schemeClr val="bg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97486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7" name="Rektangel 6"/>
          <p:cNvSpPr/>
          <p:nvPr userDrawn="1"/>
        </p:nvSpPr>
        <p:spPr>
          <a:xfrm>
            <a:off x="7345875" y="0"/>
            <a:ext cx="4846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Plassholder for bilde 4"/>
          <p:cNvSpPr>
            <a:spLocks noGrp="1"/>
          </p:cNvSpPr>
          <p:nvPr>
            <p:ph type="pic" sz="quarter" idx="10" hasCustomPrompt="1"/>
          </p:nvPr>
        </p:nvSpPr>
        <p:spPr>
          <a:xfrm>
            <a:off x="7345875" y="0"/>
            <a:ext cx="4846125" cy="6858000"/>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630276" y="548761"/>
            <a:ext cx="6139452" cy="538671"/>
          </a:xfrm>
        </p:spPr>
        <p:txBody>
          <a:bodyPr/>
          <a:lstStyle>
            <a:lvl1pPr>
              <a:defRPr>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630276" y="1545950"/>
            <a:ext cx="6139452"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1" hasCustomPrompt="1"/>
          </p:nvPr>
        </p:nvSpPr>
        <p:spPr>
          <a:xfrm>
            <a:off x="629862" y="1315554"/>
            <a:ext cx="6139452" cy="230859"/>
          </a:xfrm>
        </p:spPr>
        <p:txBody>
          <a:bodyPr wrap="square">
            <a:spAutoFit/>
          </a:bodyPr>
          <a:lstStyle>
            <a:lvl1pPr marL="0" indent="0">
              <a:buNone/>
              <a:defRPr b="1">
                <a:solidFill>
                  <a:schemeClr val="bg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5243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photo red">
    <p:spTree>
      <p:nvGrpSpPr>
        <p:cNvPr id="1" name=""/>
        <p:cNvGrpSpPr/>
        <p:nvPr/>
      </p:nvGrpSpPr>
      <p:grpSpPr>
        <a:xfrm>
          <a:off x="0" y="0"/>
          <a:ext cx="0" cy="0"/>
          <a:chOff x="0" y="0"/>
          <a:chExt cx="0" cy="0"/>
        </a:xfrm>
      </p:grpSpPr>
      <p:sp>
        <p:nvSpPr>
          <p:cNvPr id="7" name="Rektangel 6"/>
          <p:cNvSpPr/>
          <p:nvPr userDrawn="1"/>
        </p:nvSpPr>
        <p:spPr>
          <a:xfrm>
            <a:off x="7345875" y="0"/>
            <a:ext cx="4846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Plassholder for bilde 4"/>
          <p:cNvSpPr>
            <a:spLocks noGrp="1"/>
          </p:cNvSpPr>
          <p:nvPr>
            <p:ph type="pic" sz="quarter" idx="10" hasCustomPrompt="1"/>
          </p:nvPr>
        </p:nvSpPr>
        <p:spPr>
          <a:xfrm>
            <a:off x="7345875" y="0"/>
            <a:ext cx="4846125" cy="6858000"/>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630276" y="548761"/>
            <a:ext cx="6139452" cy="538671"/>
          </a:xfrm>
        </p:spPr>
        <p:txBody>
          <a:bodyPr/>
          <a:lstStyle>
            <a:lvl1pPr>
              <a:defRPr>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630276" y="1545950"/>
            <a:ext cx="6139452"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1" hasCustomPrompt="1"/>
          </p:nvPr>
        </p:nvSpPr>
        <p:spPr>
          <a:xfrm>
            <a:off x="629862" y="1315554"/>
            <a:ext cx="6139452" cy="230859"/>
          </a:xfrm>
        </p:spPr>
        <p:txBody>
          <a:bodyPr wrap="square">
            <a:spAutoFit/>
          </a:bodyPr>
          <a:lstStyle>
            <a:lvl1pPr marL="0" indent="0">
              <a:buNone/>
              <a:defRPr b="1">
                <a:solidFill>
                  <a:schemeClr val="bg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829360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7" name="Rektangel 6"/>
          <p:cNvSpPr/>
          <p:nvPr userDrawn="1"/>
        </p:nvSpPr>
        <p:spPr>
          <a:xfrm>
            <a:off x="2871733" y="0"/>
            <a:ext cx="93202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Plassholder for bilde 4"/>
          <p:cNvSpPr>
            <a:spLocks noGrp="1"/>
          </p:cNvSpPr>
          <p:nvPr>
            <p:ph type="pic" sz="quarter" idx="10" hasCustomPrompt="1"/>
          </p:nvPr>
        </p:nvSpPr>
        <p:spPr>
          <a:xfrm>
            <a:off x="2871733" y="0"/>
            <a:ext cx="9320267" cy="6858000"/>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630275" y="814665"/>
            <a:ext cx="200559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Plassholder for tekst 8"/>
          <p:cNvSpPr>
            <a:spLocks noGrp="1"/>
          </p:cNvSpPr>
          <p:nvPr>
            <p:ph type="body" sz="quarter" idx="12"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86484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hoto red">
    <p:spTree>
      <p:nvGrpSpPr>
        <p:cNvPr id="1" name=""/>
        <p:cNvGrpSpPr/>
        <p:nvPr/>
      </p:nvGrpSpPr>
      <p:grpSpPr>
        <a:xfrm>
          <a:off x="0" y="0"/>
          <a:ext cx="0" cy="0"/>
          <a:chOff x="0" y="0"/>
          <a:chExt cx="0" cy="0"/>
        </a:xfrm>
      </p:grpSpPr>
      <p:sp>
        <p:nvSpPr>
          <p:cNvPr id="7" name="Rektangel 6"/>
          <p:cNvSpPr/>
          <p:nvPr userDrawn="1"/>
        </p:nvSpPr>
        <p:spPr>
          <a:xfrm>
            <a:off x="2871733" y="0"/>
            <a:ext cx="93202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Plassholder for bilde 4"/>
          <p:cNvSpPr>
            <a:spLocks noGrp="1"/>
          </p:cNvSpPr>
          <p:nvPr>
            <p:ph type="pic" sz="quarter" idx="10" hasCustomPrompt="1"/>
          </p:nvPr>
        </p:nvSpPr>
        <p:spPr>
          <a:xfrm>
            <a:off x="2871733" y="0"/>
            <a:ext cx="9320267" cy="6858000"/>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630275" y="814665"/>
            <a:ext cx="2005598" cy="5325810"/>
          </a:xfrm>
        </p:spPr>
        <p:txBody>
          <a:body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Plassholder for tekst 8"/>
          <p:cNvSpPr>
            <a:spLocks noGrp="1"/>
          </p:cNvSpPr>
          <p:nvPr>
            <p:ph type="body" sz="quarter" idx="12" hasCustomPrompt="1"/>
          </p:nvPr>
        </p:nvSpPr>
        <p:spPr>
          <a:xfrm>
            <a:off x="629862" y="584268"/>
            <a:ext cx="2005598" cy="230859"/>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51381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2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30275" y="548761"/>
            <a:ext cx="10932276" cy="538671"/>
          </a:xfrm>
          <a:prstGeom prst="rect">
            <a:avLst/>
          </a:prstGeom>
        </p:spPr>
        <p:txBody>
          <a:bodyPr vert="horz" wrap="square" lIns="0" tIns="0" rIns="0" bIns="0" rtlCol="0" anchor="ctr">
            <a:spAutoFit/>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p:cNvSpPr>
            <a:spLocks noGrp="1"/>
          </p:cNvSpPr>
          <p:nvPr>
            <p:ph type="body" idx="1"/>
          </p:nvPr>
        </p:nvSpPr>
        <p:spPr>
          <a:xfrm>
            <a:off x="630275" y="1324128"/>
            <a:ext cx="10932276" cy="4816347"/>
          </a:xfrm>
          <a:prstGeom prst="rect">
            <a:avLst/>
          </a:prstGeom>
        </p:spPr>
        <p:txBody>
          <a:bodyPr vert="horz" lIns="0" tIns="0" rIns="0" bIns="0" rtlCol="0">
            <a:norm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level</a:t>
            </a:r>
          </a:p>
          <a:p>
            <a:pPr lvl="2"/>
            <a:r>
              <a:rPr lang="nb-NO" dirty="0"/>
              <a:t>Third level</a:t>
            </a:r>
          </a:p>
          <a:p>
            <a:pPr lvl="3"/>
            <a:r>
              <a:rPr lang="nb-NO" dirty="0"/>
              <a:t>Fourth level</a:t>
            </a:r>
          </a:p>
          <a:p>
            <a:pPr lvl="4"/>
            <a:r>
              <a:rPr lang="nb-NO" dirty="0"/>
              <a:t>Fifth level</a:t>
            </a:r>
          </a:p>
        </p:txBody>
      </p:sp>
      <p:sp>
        <p:nvSpPr>
          <p:cNvPr id="29" name="Rectangle 5"/>
          <p:cNvSpPr>
            <a:spLocks noChangeArrowheads="1"/>
          </p:cNvSpPr>
          <p:nvPr userDrawn="1"/>
        </p:nvSpPr>
        <p:spPr bwMode="auto">
          <a:xfrm>
            <a:off x="953418" y="6452713"/>
            <a:ext cx="77798" cy="80972"/>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0"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1" name="Rectangle 7"/>
          <p:cNvSpPr>
            <a:spLocks noChangeArrowheads="1"/>
          </p:cNvSpPr>
          <p:nvPr userDrawn="1"/>
        </p:nvSpPr>
        <p:spPr bwMode="auto">
          <a:xfrm>
            <a:off x="639052" y="6452713"/>
            <a:ext cx="77798" cy="159562"/>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2"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3" name="Freeform 9"/>
          <p:cNvSpPr>
            <a:spLocks/>
          </p:cNvSpPr>
          <p:nvPr userDrawn="1"/>
        </p:nvSpPr>
        <p:spPr bwMode="auto">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4" name="Rectangle 10"/>
          <p:cNvSpPr>
            <a:spLocks noChangeArrowheads="1"/>
          </p:cNvSpPr>
          <p:nvPr userDrawn="1"/>
        </p:nvSpPr>
        <p:spPr bwMode="auto">
          <a:xfrm>
            <a:off x="1228091" y="6452713"/>
            <a:ext cx="77004" cy="159562"/>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5" name="Freeform 11"/>
          <p:cNvSpPr>
            <a:spLocks/>
          </p:cNvSpPr>
          <p:nvPr userDrawn="1"/>
        </p:nvSpPr>
        <p:spPr bwMode="auto">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6" name="Rectangle 12"/>
          <p:cNvSpPr>
            <a:spLocks noChangeArrowheads="1"/>
          </p:cNvSpPr>
          <p:nvPr userDrawn="1"/>
        </p:nvSpPr>
        <p:spPr bwMode="auto">
          <a:xfrm>
            <a:off x="874033" y="6295532"/>
            <a:ext cx="79385" cy="238153"/>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7" name="Line 13"/>
          <p:cNvSpPr>
            <a:spLocks noChangeShapeType="1"/>
          </p:cNvSpPr>
          <p:nvPr userDrawn="1"/>
        </p:nvSpPr>
        <p:spPr bwMode="auto">
          <a:xfrm>
            <a:off x="1031216" y="6533684"/>
            <a:ext cx="196876"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38" name="Line 14"/>
          <p:cNvSpPr>
            <a:spLocks noChangeShapeType="1"/>
          </p:cNvSpPr>
          <p:nvPr userDrawn="1"/>
        </p:nvSpPr>
        <p:spPr bwMode="auto">
          <a:xfrm>
            <a:off x="1462278" y="6533684"/>
            <a:ext cx="10723371"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39" name="Line 15"/>
          <p:cNvSpPr>
            <a:spLocks noChangeShapeType="1"/>
          </p:cNvSpPr>
          <p:nvPr userDrawn="1"/>
        </p:nvSpPr>
        <p:spPr bwMode="auto">
          <a:xfrm>
            <a:off x="3175" y="6533684"/>
            <a:ext cx="635877"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Tree>
    <p:extLst>
      <p:ext uri="{BB962C8B-B14F-4D97-AF65-F5344CB8AC3E}">
        <p14:creationId xmlns:p14="http://schemas.microsoft.com/office/powerpoint/2010/main" val="31188482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hf sldNum="0" hdr="0" ftr="0"/>
  <p:txStyles>
    <p:titleStyle>
      <a:lvl1pPr algn="l" defTabSz="914446" rtl="0" eaLnBrk="1" latinLnBrk="0" hangingPunct="1">
        <a:lnSpc>
          <a:spcPct val="100000"/>
        </a:lnSpc>
        <a:spcBef>
          <a:spcPct val="0"/>
        </a:spcBef>
        <a:buNone/>
        <a:defRPr sz="3501" b="1" kern="1200">
          <a:solidFill>
            <a:schemeClr val="bg2"/>
          </a:solidFill>
          <a:latin typeface="+mj-lt"/>
          <a:ea typeface="+mj-ea"/>
          <a:cs typeface="+mj-cs"/>
        </a:defRPr>
      </a:lvl1pPr>
    </p:titleStyle>
    <p:bodyStyle>
      <a:lvl1pPr marL="228611" indent="-228611" algn="l" defTabSz="914446" rtl="0" eaLnBrk="1" latinLnBrk="0" hangingPunct="1">
        <a:lnSpc>
          <a:spcPct val="100000"/>
        </a:lnSpc>
        <a:spcBef>
          <a:spcPts val="1000"/>
        </a:spcBef>
        <a:buFont typeface="Arial" panose="020B0604020202020204" pitchFamily="34" charset="0"/>
        <a:buChar char="•"/>
        <a:defRPr sz="1500" kern="1200">
          <a:solidFill>
            <a:schemeClr val="dk2"/>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2.xml"/><Relationship Id="rId5" Type="http://schemas.openxmlformats.org/officeDocument/2006/relationships/image" Target="../media/image11.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ateriq-eeagrants.gr/" TargetMode="External"/><Relationship Id="rId2" Type="http://schemas.openxmlformats.org/officeDocument/2006/relationships/image" Target="../media/image8.jpeg"/><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r>
              <a:rPr lang="el-GR" dirty="0"/>
              <a:t>ΠΑΡΟΥΣΙΑΣΗ ΤΟΥ ΕΡΓΟΥ </a:t>
            </a:r>
            <a:r>
              <a:rPr lang="en-US" dirty="0"/>
              <a:t>WATER IQ</a:t>
            </a:r>
            <a:endParaRPr lang="en-GB" dirty="0"/>
          </a:p>
        </p:txBody>
      </p:sp>
      <p:sp>
        <p:nvSpPr>
          <p:cNvPr id="5" name="Plassholder for tekst 4"/>
          <p:cNvSpPr>
            <a:spLocks noGrp="1"/>
          </p:cNvSpPr>
          <p:nvPr>
            <p:ph type="body" sz="quarter" idx="13"/>
          </p:nvPr>
        </p:nvSpPr>
        <p:spPr/>
        <p:txBody>
          <a:bodyPr/>
          <a:lstStyle/>
          <a:p>
            <a:r>
              <a:rPr lang="el-GR" dirty="0"/>
              <a:t>Νικόλαος Δεπούντης</a:t>
            </a:r>
            <a:endParaRPr lang="en-GB" dirty="0"/>
          </a:p>
        </p:txBody>
      </p:sp>
      <p:sp>
        <p:nvSpPr>
          <p:cNvPr id="6" name="Plassholder for tekst 5"/>
          <p:cNvSpPr>
            <a:spLocks noGrp="1"/>
          </p:cNvSpPr>
          <p:nvPr>
            <p:ph type="body" sz="quarter" idx="14"/>
          </p:nvPr>
        </p:nvSpPr>
        <p:spPr/>
        <p:txBody>
          <a:bodyPr/>
          <a:lstStyle/>
          <a:p>
            <a:r>
              <a:rPr lang="el-GR" dirty="0"/>
              <a:t>Αν. Καθηγητής ΠΠ</a:t>
            </a:r>
            <a:endParaRPr lang="en-GB" dirty="0"/>
          </a:p>
        </p:txBody>
      </p:sp>
      <p:sp>
        <p:nvSpPr>
          <p:cNvPr id="7" name="Plassholder for tekst 6"/>
          <p:cNvSpPr>
            <a:spLocks noGrp="1"/>
          </p:cNvSpPr>
          <p:nvPr>
            <p:ph type="body" sz="quarter" idx="15"/>
          </p:nvPr>
        </p:nvSpPr>
        <p:spPr/>
        <p:txBody>
          <a:bodyPr/>
          <a:lstStyle/>
          <a:p>
            <a:r>
              <a:rPr lang="el-GR" dirty="0"/>
              <a:t>Εργαστήριο Τεχνικής Γεωλογίας</a:t>
            </a:r>
            <a:endParaRPr lang="en-GB" dirty="0"/>
          </a:p>
        </p:txBody>
      </p:sp>
      <p:sp>
        <p:nvSpPr>
          <p:cNvPr id="8" name="Plassholder for tekst 7"/>
          <p:cNvSpPr>
            <a:spLocks noGrp="1"/>
          </p:cNvSpPr>
          <p:nvPr>
            <p:ph type="body" sz="quarter" idx="16"/>
          </p:nvPr>
        </p:nvSpPr>
        <p:spPr>
          <a:xfrm>
            <a:off x="5100702" y="6353757"/>
            <a:ext cx="3384003" cy="230832"/>
          </a:xfrm>
        </p:spPr>
        <p:txBody>
          <a:bodyPr/>
          <a:lstStyle/>
          <a:p>
            <a:r>
              <a:rPr lang="el-GR" dirty="0"/>
              <a:t>Τμήμα Γεωλογίας Παν/</a:t>
            </a:r>
            <a:r>
              <a:rPr lang="el-GR" dirty="0" err="1"/>
              <a:t>μίου</a:t>
            </a:r>
            <a:r>
              <a:rPr lang="el-GR" dirty="0"/>
              <a:t> Πατρών</a:t>
            </a:r>
            <a:endParaRPr lang="en-GB" dirty="0"/>
          </a:p>
        </p:txBody>
      </p:sp>
      <p:sp>
        <p:nvSpPr>
          <p:cNvPr id="9" name="Plassholder for dato 8"/>
          <p:cNvSpPr>
            <a:spLocks noGrp="1"/>
          </p:cNvSpPr>
          <p:nvPr>
            <p:ph type="dt" sz="half" idx="10"/>
          </p:nvPr>
        </p:nvSpPr>
        <p:spPr/>
        <p:txBody>
          <a:bodyPr/>
          <a:lstStyle/>
          <a:p>
            <a:fld id="{A4AD3E04-3803-4746-93FE-59C9F8586737}" type="datetime1">
              <a:rPr lang="nb-NO" smtClean="0"/>
              <a:t>29.03.2024</a:t>
            </a:fld>
            <a:endParaRPr lang="nb-NO" dirty="0"/>
          </a:p>
        </p:txBody>
      </p:sp>
      <p:pic>
        <p:nvPicPr>
          <p:cNvPr id="2" name="Εικόνα 1" descr="Εικόνα που περιέχει χάρτης&#10;&#10;Περιγραφή που δημιουργήθηκε αυτόματα">
            <a:extLst>
              <a:ext uri="{FF2B5EF4-FFF2-40B4-BE49-F238E27FC236}">
                <a16:creationId xmlns:a16="http://schemas.microsoft.com/office/drawing/2014/main" id="{85A134FC-B75C-1EDB-787C-921BDAE64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8340" y="445042"/>
            <a:ext cx="1404722" cy="759390"/>
          </a:xfrm>
          <a:prstGeom prst="rect">
            <a:avLst/>
          </a:prstGeom>
        </p:spPr>
      </p:pic>
      <p:pic>
        <p:nvPicPr>
          <p:cNvPr id="3" name="Εικόνα 2" descr="Εικόνα που περιέχει γραμματοσειρά, στιγμιότυπο οθόνης, γραφικά, γραμμή&#10;&#10;Περιγραφή που δημιουργήθηκε αυτόματα">
            <a:extLst>
              <a:ext uri="{FF2B5EF4-FFF2-40B4-BE49-F238E27FC236}">
                <a16:creationId xmlns:a16="http://schemas.microsoft.com/office/drawing/2014/main" id="{00122428-7220-7D84-FE5D-9FE2182BA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586" y="549743"/>
            <a:ext cx="1613340" cy="666847"/>
          </a:xfrm>
          <a:prstGeom prst="rect">
            <a:avLst/>
          </a:prstGeom>
        </p:spPr>
      </p:pic>
      <p:pic>
        <p:nvPicPr>
          <p:cNvPr id="11" name="Εικόνα 10" descr="Εικόνα που περιέχει κείμενο, λογότυπο, κύκλος, σύμβολο&#10;&#10;Περιγραφή που δημιουργήθηκε αυτόματα">
            <a:extLst>
              <a:ext uri="{FF2B5EF4-FFF2-40B4-BE49-F238E27FC236}">
                <a16:creationId xmlns:a16="http://schemas.microsoft.com/office/drawing/2014/main" id="{D52D8AAA-A656-8D8E-4C5A-4E6241C47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102" y="5864817"/>
            <a:ext cx="814469" cy="793214"/>
          </a:xfrm>
          <a:prstGeom prst="rect">
            <a:avLst/>
          </a:prstGeom>
        </p:spPr>
      </p:pic>
    </p:spTree>
    <p:extLst>
      <p:ext uri="{BB962C8B-B14F-4D97-AF65-F5344CB8AC3E}">
        <p14:creationId xmlns:p14="http://schemas.microsoft.com/office/powerpoint/2010/main" val="362415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298339" y="346661"/>
            <a:ext cx="10538984" cy="553998"/>
          </a:xfrm>
        </p:spPr>
        <p:txBody>
          <a:bodyPr/>
          <a:lstStyle/>
          <a:p>
            <a:pPr algn="ctr"/>
            <a:r>
              <a:rPr lang="en-GB" sz="3600" u="sng" dirty="0"/>
              <a:t>WATER IQ: </a:t>
            </a:r>
            <a:r>
              <a:rPr lang="el-GR" sz="3600" u="sng" dirty="0"/>
              <a:t>ΒΑΣΙΚΕΣ ΔΡΑΣΕΙΣ</a:t>
            </a:r>
            <a:endParaRPr lang="en-GB" sz="3600" u="sng" dirty="0"/>
          </a:p>
        </p:txBody>
      </p:sp>
      <p:sp>
        <p:nvSpPr>
          <p:cNvPr id="3" name="Plassholder for innhold 2"/>
          <p:cNvSpPr>
            <a:spLocks noGrp="1"/>
          </p:cNvSpPr>
          <p:nvPr>
            <p:ph idx="1"/>
          </p:nvPr>
        </p:nvSpPr>
        <p:spPr>
          <a:xfrm>
            <a:off x="629861" y="1347319"/>
            <a:ext cx="11135419" cy="4679012"/>
          </a:xfrm>
        </p:spPr>
        <p:txBody>
          <a:bodyPr>
            <a:noAutofit/>
          </a:bodyPr>
          <a:lstStyle/>
          <a:p>
            <a:pPr marL="230188" indent="0" algn="just">
              <a:spcBef>
                <a:spcPts val="1200"/>
              </a:spcBef>
              <a:buNone/>
            </a:pPr>
            <a:r>
              <a:rPr lang="el-GR" sz="2400" b="1" dirty="0">
                <a:latin typeface="Calibri" panose="020F0502020204030204" pitchFamily="34" charset="0"/>
                <a:cs typeface="Calibri" panose="020F0502020204030204" pitchFamily="34" charset="0"/>
              </a:rPr>
              <a:t>A) Παρακολούθηση των επιπτώσεων της κλιματικής αλλαγής και της </a:t>
            </a:r>
            <a:r>
              <a:rPr lang="el-GR" sz="2400" b="1" dirty="0" err="1">
                <a:latin typeface="Calibri" panose="020F0502020204030204" pitchFamily="34" charset="0"/>
                <a:cs typeface="Calibri" panose="020F0502020204030204" pitchFamily="34" charset="0"/>
              </a:rPr>
              <a:t>υπερεκμετάλλευσης</a:t>
            </a:r>
            <a:r>
              <a:rPr lang="el-GR" sz="2400" b="1" dirty="0">
                <a:latin typeface="Calibri" panose="020F0502020204030204" pitchFamily="34" charset="0"/>
                <a:cs typeface="Calibri" panose="020F0502020204030204" pitchFamily="34" charset="0"/>
              </a:rPr>
              <a:t> των υπόγειων υδάτων στην πιλοτική περιοχή</a:t>
            </a:r>
          </a:p>
          <a:p>
            <a:pPr marL="230400" indent="-230400" algn="just">
              <a:spcBef>
                <a:spcPts val="1200"/>
              </a:spcBef>
            </a:pPr>
            <a:r>
              <a:rPr lang="el-GR" sz="2400" b="1" dirty="0">
                <a:latin typeface="Calibri" panose="020F0502020204030204" pitchFamily="34" charset="0"/>
                <a:cs typeface="Calibri" panose="020F0502020204030204" pitchFamily="34" charset="0"/>
              </a:rPr>
              <a:t>Π2.1:</a:t>
            </a:r>
            <a:r>
              <a:rPr lang="el-GR" sz="2400" dirty="0">
                <a:latin typeface="Calibri" panose="020F0502020204030204" pitchFamily="34" charset="0"/>
                <a:cs typeface="Calibri" panose="020F0502020204030204" pitchFamily="34" charset="0"/>
              </a:rPr>
              <a:t> Πρόβλεψη της κλιματικής αλλαγής στην πιλοτική περιοχή για τα επόμενα 40 χρόνια.</a:t>
            </a:r>
          </a:p>
          <a:p>
            <a:pPr marL="230400" indent="-230400" algn="just">
              <a:spcBef>
                <a:spcPts val="1200"/>
              </a:spcBef>
            </a:pPr>
            <a:r>
              <a:rPr lang="el-GR" sz="2400" b="1" dirty="0">
                <a:latin typeface="Calibri" panose="020F0502020204030204" pitchFamily="34" charset="0"/>
                <a:cs typeface="Calibri" panose="020F0502020204030204" pitchFamily="34" charset="0"/>
              </a:rPr>
              <a:t>Π2.2:</a:t>
            </a:r>
            <a:r>
              <a:rPr lang="el-GR" sz="2400" dirty="0">
                <a:latin typeface="Calibri" panose="020F0502020204030204" pitchFamily="34" charset="0"/>
                <a:cs typeface="Calibri" panose="020F0502020204030204" pitchFamily="34" charset="0"/>
              </a:rPr>
              <a:t> Υδρογεωλογική έρευνα για την ακριβή οριοθέτηση της υφάλμυρης ζώνης που έχει εισχωρήσει στον παράκτιο </a:t>
            </a:r>
            <a:r>
              <a:rPr lang="el-GR" sz="2400" dirty="0" err="1">
                <a:latin typeface="Calibri" panose="020F0502020204030204" pitchFamily="34" charset="0"/>
                <a:cs typeface="Calibri" panose="020F0502020204030204" pitchFamily="34" charset="0"/>
              </a:rPr>
              <a:t>υδροφορέα</a:t>
            </a:r>
            <a:r>
              <a:rPr lang="el-GR" sz="2400" dirty="0">
                <a:latin typeface="Calibri" panose="020F0502020204030204" pitchFamily="34" charset="0"/>
                <a:cs typeface="Calibri" panose="020F0502020204030204" pitchFamily="34" charset="0"/>
              </a:rPr>
              <a:t>.</a:t>
            </a:r>
          </a:p>
          <a:p>
            <a:pPr marL="230400" indent="-230400" algn="just">
              <a:spcBef>
                <a:spcPts val="1200"/>
              </a:spcBef>
            </a:pPr>
            <a:r>
              <a:rPr lang="el-GR" sz="2400" b="1" dirty="0">
                <a:latin typeface="Calibri" panose="020F0502020204030204" pitchFamily="34" charset="0"/>
                <a:cs typeface="Calibri" panose="020F0502020204030204" pitchFamily="34" charset="0"/>
              </a:rPr>
              <a:t>Π2.3:</a:t>
            </a:r>
            <a:r>
              <a:rPr lang="el-GR" sz="2400" dirty="0">
                <a:latin typeface="Calibri" panose="020F0502020204030204" pitchFamily="34" charset="0"/>
                <a:cs typeface="Calibri" panose="020F0502020204030204" pitchFamily="34" charset="0"/>
              </a:rPr>
              <a:t> Εγκατάσταση ειδικού εξοπλισμού σε επιλεγμένες </a:t>
            </a:r>
            <a:r>
              <a:rPr lang="el-GR" sz="2400" dirty="0" err="1">
                <a:latin typeface="Calibri" panose="020F0502020204030204" pitchFamily="34" charset="0"/>
                <a:cs typeface="Calibri" panose="020F0502020204030204" pitchFamily="34" charset="0"/>
              </a:rPr>
              <a:t>υδρογεωτρήσεις</a:t>
            </a:r>
            <a:r>
              <a:rPr lang="el-GR" sz="2400" dirty="0">
                <a:latin typeface="Calibri" panose="020F0502020204030204" pitchFamily="34" charset="0"/>
                <a:cs typeface="Calibri" panose="020F0502020204030204" pitchFamily="34" charset="0"/>
              </a:rPr>
              <a:t> για τη συνεχή παρακολούθηση της στάθμης και της </a:t>
            </a:r>
            <a:r>
              <a:rPr lang="el-GR" sz="2400" dirty="0" err="1">
                <a:latin typeface="Calibri" panose="020F0502020204030204" pitchFamily="34" charset="0"/>
                <a:cs typeface="Calibri" panose="020F0502020204030204" pitchFamily="34" charset="0"/>
              </a:rPr>
              <a:t>υδροχημικής</a:t>
            </a:r>
            <a:r>
              <a:rPr lang="el-GR" sz="2400" dirty="0">
                <a:latin typeface="Calibri" panose="020F0502020204030204" pitchFamily="34" charset="0"/>
                <a:cs typeface="Calibri" panose="020F0502020204030204" pitchFamily="34" charset="0"/>
              </a:rPr>
              <a:t> κατάστασης των υπόγειων υδάτων.</a:t>
            </a:r>
          </a:p>
          <a:p>
            <a:pPr marL="230400" indent="-230400" algn="just">
              <a:spcBef>
                <a:spcPts val="1200"/>
              </a:spcBef>
            </a:pPr>
            <a:r>
              <a:rPr lang="el-GR" sz="2400" b="1" dirty="0">
                <a:latin typeface="Calibri" panose="020F0502020204030204" pitchFamily="34" charset="0"/>
                <a:cs typeface="Calibri" panose="020F0502020204030204" pitchFamily="34" charset="0"/>
              </a:rPr>
              <a:t>Π2.4:</a:t>
            </a:r>
            <a:r>
              <a:rPr lang="el-GR" sz="2400" dirty="0">
                <a:latin typeface="Calibri" panose="020F0502020204030204" pitchFamily="34" charset="0"/>
                <a:cs typeface="Calibri" panose="020F0502020204030204" pitchFamily="34" charset="0"/>
              </a:rPr>
              <a:t> Συνεχής παρακολούθηση της ποσοτικής και ποιοτικής κατάστασης του </a:t>
            </a:r>
            <a:r>
              <a:rPr lang="el-GR" sz="2400" dirty="0" err="1">
                <a:latin typeface="Calibri" panose="020F0502020204030204" pitchFamily="34" charset="0"/>
                <a:cs typeface="Calibri" panose="020F0502020204030204" pitchFamily="34" charset="0"/>
              </a:rPr>
              <a:t>υδροφορέα</a:t>
            </a:r>
            <a:r>
              <a:rPr lang="el-GR" sz="2400" dirty="0">
                <a:latin typeface="Calibri" panose="020F0502020204030204" pitchFamily="34" charset="0"/>
                <a:cs typeface="Calibri" panose="020F0502020204030204" pitchFamily="34" charset="0"/>
              </a:rPr>
              <a:t> με τη διενέργεια μετρήσεων στάθμης του υδροφόρου ορίζοντα και </a:t>
            </a:r>
            <a:r>
              <a:rPr lang="el-GR" sz="2400" dirty="0" err="1">
                <a:latin typeface="Calibri" panose="020F0502020204030204" pitchFamily="34" charset="0"/>
                <a:cs typeface="Calibri" panose="020F0502020204030204" pitchFamily="34" charset="0"/>
              </a:rPr>
              <a:t>υδροχημικών</a:t>
            </a:r>
            <a:r>
              <a:rPr lang="el-GR" sz="2400" dirty="0">
                <a:latin typeface="Calibri" panose="020F0502020204030204" pitchFamily="34" charset="0"/>
                <a:cs typeface="Calibri" panose="020F0502020204030204" pitchFamily="34" charset="0"/>
              </a:rPr>
              <a:t> αναλύσεων σε δείγματα υπόγειου νερού.</a:t>
            </a:r>
          </a:p>
        </p:txBody>
      </p:sp>
    </p:spTree>
    <p:extLst>
      <p:ext uri="{BB962C8B-B14F-4D97-AF65-F5344CB8AC3E}">
        <p14:creationId xmlns:p14="http://schemas.microsoft.com/office/powerpoint/2010/main" val="338391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41797" y="280530"/>
            <a:ext cx="10538984" cy="553998"/>
          </a:xfrm>
        </p:spPr>
        <p:txBody>
          <a:bodyPr/>
          <a:lstStyle/>
          <a:p>
            <a:pPr algn="ctr"/>
            <a:r>
              <a:rPr lang="en-GB" sz="3600" u="sng" dirty="0"/>
              <a:t>WATER IQ: </a:t>
            </a:r>
            <a:r>
              <a:rPr lang="el-GR" sz="3600" u="sng" dirty="0"/>
              <a:t>ΒΑΣΙΚΕΣ ΔΡΑΣΕΙΣ</a:t>
            </a:r>
            <a:endParaRPr lang="en-GB" sz="3600" u="sng" dirty="0"/>
          </a:p>
        </p:txBody>
      </p:sp>
      <p:sp>
        <p:nvSpPr>
          <p:cNvPr id="3" name="Plassholder for innhold 2"/>
          <p:cNvSpPr>
            <a:spLocks noGrp="1"/>
          </p:cNvSpPr>
          <p:nvPr>
            <p:ph idx="1"/>
          </p:nvPr>
        </p:nvSpPr>
        <p:spPr>
          <a:xfrm>
            <a:off x="785257" y="975003"/>
            <a:ext cx="11052065" cy="5443214"/>
          </a:xfrm>
        </p:spPr>
        <p:txBody>
          <a:bodyPr>
            <a:noAutofit/>
          </a:bodyPr>
          <a:lstStyle/>
          <a:p>
            <a:pPr marL="230188" indent="0" algn="just">
              <a:spcBef>
                <a:spcPts val="1200"/>
              </a:spcBef>
              <a:buNone/>
            </a:pPr>
            <a:r>
              <a:rPr lang="el-GR" sz="2400" b="1" dirty="0">
                <a:latin typeface="Calibri" panose="020F0502020204030204" pitchFamily="34" charset="0"/>
                <a:cs typeface="Calibri" panose="020F0502020204030204" pitchFamily="34" charset="0"/>
              </a:rPr>
              <a:t>Β) Βελτίωση της ποιότητας και ποσότητας του νερού στην παράκτια υφάλμυρη ζώνη και ενημέρωση-ευαισθητοποίηση των τελικών χρηστών</a:t>
            </a:r>
          </a:p>
          <a:p>
            <a:pPr marL="230400" indent="-230400" algn="just">
              <a:spcBef>
                <a:spcPts val="1200"/>
              </a:spcBef>
            </a:pPr>
            <a:r>
              <a:rPr lang="el-GR" sz="2400" b="1" dirty="0">
                <a:effectLst/>
                <a:latin typeface="Calibri" panose="020F0502020204030204" pitchFamily="34" charset="0"/>
                <a:ea typeface="Calibri" panose="020F0502020204030204" pitchFamily="34" charset="0"/>
                <a:cs typeface="Times New Roman" panose="02020603050405020304" pitchFamily="18" charset="0"/>
              </a:rPr>
              <a:t>Π2.3:</a:t>
            </a:r>
            <a:r>
              <a:rPr lang="el-GR" sz="2400" dirty="0">
                <a:effectLst/>
                <a:latin typeface="Calibri" panose="020F0502020204030204" pitchFamily="34" charset="0"/>
                <a:ea typeface="Calibri" panose="020F0502020204030204" pitchFamily="34" charset="0"/>
                <a:cs typeface="Times New Roman" panose="02020603050405020304" pitchFamily="18" charset="0"/>
              </a:rPr>
              <a:t> Τεχνητός εμπλουτισμός σε δύο υφιστάμενες </a:t>
            </a:r>
            <a:r>
              <a:rPr lang="el-GR" sz="2400" dirty="0" err="1">
                <a:effectLst/>
                <a:latin typeface="Calibri" panose="020F0502020204030204" pitchFamily="34" charset="0"/>
                <a:ea typeface="Calibri" panose="020F0502020204030204" pitchFamily="34" charset="0"/>
                <a:cs typeface="Times New Roman" panose="02020603050405020304" pitchFamily="18" charset="0"/>
              </a:rPr>
              <a:t>υδρογεωτρήσεις</a:t>
            </a:r>
            <a:r>
              <a:rPr lang="el-GR" sz="2400" dirty="0">
                <a:effectLst/>
                <a:latin typeface="Calibri" panose="020F0502020204030204" pitchFamily="34" charset="0"/>
                <a:ea typeface="Calibri" panose="020F0502020204030204" pitchFamily="34" charset="0"/>
                <a:cs typeface="Times New Roman" panose="02020603050405020304" pitchFamily="18" charset="0"/>
              </a:rPr>
              <a:t> στις οποίες θα παρακολουθείται διαρκώς η στάθμη  του υδροφόρου ορίζοντα και η ποιότητα των υπόγειων υδάτων, με τον εγκατεστημένο </a:t>
            </a:r>
            <a:r>
              <a:rPr lang="el-GR" sz="2400" dirty="0" err="1">
                <a:effectLst/>
                <a:latin typeface="Calibri" panose="020F0502020204030204" pitchFamily="34" charset="0"/>
                <a:ea typeface="Calibri" panose="020F0502020204030204" pitchFamily="34" charset="0"/>
                <a:cs typeface="Times New Roman" panose="02020603050405020304" pitchFamily="18" charset="0"/>
              </a:rPr>
              <a:t>γι</a:t>
            </a:r>
            <a:r>
              <a:rPr lang="el-GR" sz="2400" dirty="0">
                <a:effectLst/>
                <a:latin typeface="Calibri" panose="020F0502020204030204" pitchFamily="34" charset="0"/>
                <a:ea typeface="Calibri" panose="020F0502020204030204" pitchFamily="34" charset="0"/>
                <a:cs typeface="Times New Roman" panose="02020603050405020304" pitchFamily="18" charset="0"/>
              </a:rPr>
              <a:t>΄ αυτό τον σκοπό εξοπλισμό.</a:t>
            </a:r>
          </a:p>
          <a:p>
            <a:pPr marL="230400" indent="-230400" algn="just">
              <a:spcBef>
                <a:spcPts val="1200"/>
              </a:spcBef>
            </a:pPr>
            <a:r>
              <a:rPr lang="el-GR" sz="2400" b="1" dirty="0">
                <a:latin typeface="Calibri" panose="020F0502020204030204" pitchFamily="34" charset="0"/>
                <a:cs typeface="Calibri" panose="020F0502020204030204" pitchFamily="34" charset="0"/>
              </a:rPr>
              <a:t>Π2.5:</a:t>
            </a:r>
            <a:r>
              <a:rPr lang="el-GR" sz="2400" dirty="0">
                <a:latin typeface="Calibri" panose="020F0502020204030204" pitchFamily="34" charset="0"/>
                <a:cs typeface="Calibri" panose="020F0502020204030204" pitchFamily="34" charset="0"/>
              </a:rPr>
              <a:t> Δημιουργία </a:t>
            </a:r>
            <a:r>
              <a:rPr lang="el-GR" sz="2400" dirty="0" err="1">
                <a:latin typeface="Calibri" panose="020F0502020204030204" pitchFamily="34" charset="0"/>
                <a:cs typeface="Calibri" panose="020F0502020204030204" pitchFamily="34" charset="0"/>
              </a:rPr>
              <a:t>γεωπύλης</a:t>
            </a:r>
            <a:r>
              <a:rPr lang="en-US" sz="2400" dirty="0">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διαδικτυακής πλατφόρμας για την ανάρτηση όλων των μετρήσεων εξέλιξης των ποσοτικών και ποιοτικών χαρακτηριστικών του ΥΥΣ </a:t>
            </a:r>
            <a:r>
              <a:rPr lang="el-GR" sz="2400" dirty="0" err="1">
                <a:latin typeface="Calibri" panose="020F0502020204030204" pitchFamily="34" charset="0"/>
                <a:cs typeface="Calibri" panose="020F0502020204030204" pitchFamily="34" charset="0"/>
              </a:rPr>
              <a:t>Λαρισσού</a:t>
            </a:r>
            <a:r>
              <a:rPr lang="el-GR" sz="2400" dirty="0">
                <a:latin typeface="Calibri" panose="020F0502020204030204" pitchFamily="34" charset="0"/>
                <a:cs typeface="Calibri" panose="020F0502020204030204" pitchFamily="34" charset="0"/>
              </a:rPr>
              <a:t>, για τη διαρκή ενημέρωση των αρμόδιων φορέων και των τελικών χρηστών. </a:t>
            </a:r>
          </a:p>
          <a:p>
            <a:pPr marL="230400" indent="-230400" algn="just">
              <a:spcBef>
                <a:spcPts val="1200"/>
              </a:spcBef>
            </a:pPr>
            <a:r>
              <a:rPr lang="el-GR" sz="2400" b="1" dirty="0">
                <a:effectLst/>
                <a:latin typeface="Calibri" panose="020F0502020204030204" pitchFamily="34" charset="0"/>
                <a:ea typeface="Calibri" panose="020F0502020204030204" pitchFamily="34" charset="0"/>
                <a:cs typeface="Times New Roman" panose="02020603050405020304" pitchFamily="18" charset="0"/>
              </a:rPr>
              <a:t>Π3.1 &amp; Π3.2: </a:t>
            </a:r>
            <a:r>
              <a:rPr lang="el-GR" sz="2400" dirty="0">
                <a:effectLst/>
                <a:latin typeface="Calibri" panose="020F0502020204030204" pitchFamily="34" charset="0"/>
                <a:ea typeface="Calibri" panose="020F0502020204030204" pitchFamily="34" charset="0"/>
                <a:cs typeface="Times New Roman" panose="02020603050405020304" pitchFamily="18" charset="0"/>
              </a:rPr>
              <a:t>Υποβολή προτάσεων για τον καθορισμό της ελάχιστης απαιτούμενης </a:t>
            </a:r>
            <a:r>
              <a:rPr lang="el-GR" sz="2400" dirty="0">
                <a:latin typeface="Calibri" panose="020F0502020204030204" pitchFamily="34" charset="0"/>
                <a:cs typeface="Times New Roman" panose="02020603050405020304" pitchFamily="18" charset="0"/>
              </a:rPr>
              <a:t>στάθμης του υδροφόρου ορίζοντα και του ρυθμού άντλησης υφιστάμενων έργων υδροληψίας σε περιόδους λειψυδρίας.</a:t>
            </a:r>
          </a:p>
          <a:p>
            <a:pPr marL="230400" indent="-230400" algn="just">
              <a:spcBef>
                <a:spcPts val="1200"/>
              </a:spcBef>
            </a:pPr>
            <a:r>
              <a:rPr lang="el-GR" sz="2400" b="1" dirty="0">
                <a:effectLst/>
                <a:latin typeface="Calibri" panose="020F0502020204030204" pitchFamily="34" charset="0"/>
                <a:ea typeface="Calibri" panose="020F0502020204030204" pitchFamily="34" charset="0"/>
                <a:cs typeface="Times New Roman" panose="02020603050405020304" pitchFamily="18" charset="0"/>
              </a:rPr>
              <a:t>Π4.2 &amp; Π4.3.2:</a:t>
            </a:r>
            <a:r>
              <a:rPr lang="el-GR" sz="2400" dirty="0">
                <a:effectLst/>
                <a:latin typeface="Calibri" panose="020F0502020204030204" pitchFamily="34" charset="0"/>
                <a:ea typeface="Calibri" panose="020F0502020204030204" pitchFamily="34" charset="0"/>
                <a:cs typeface="Times New Roman" panose="02020603050405020304" pitchFamily="18" charset="0"/>
              </a:rPr>
              <a:t> Δημιουργία ιστοσελίδας, ημερίδες, ενέργειες προβολής και διάδοσης αποτελεσμάτων έργου.</a:t>
            </a:r>
            <a:endParaRPr lang="en-GB" sz="2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4582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53960" y="372077"/>
            <a:ext cx="10538984" cy="553998"/>
          </a:xfrm>
        </p:spPr>
        <p:txBody>
          <a:bodyPr/>
          <a:lstStyle/>
          <a:p>
            <a:pPr algn="ctr"/>
            <a:r>
              <a:rPr lang="en-GB" sz="3600" u="sng" dirty="0"/>
              <a:t>WATER IQ: </a:t>
            </a:r>
            <a:r>
              <a:rPr lang="el-GR" sz="3600" u="sng" dirty="0"/>
              <a:t>ΠΟΡΕΙΑ ΥΛΟΠΟΙΗΣΗΣ ΕΡΓΟΥ</a:t>
            </a:r>
            <a:endParaRPr lang="en-GB" sz="3600" u="sng" dirty="0"/>
          </a:p>
        </p:txBody>
      </p:sp>
      <p:pic>
        <p:nvPicPr>
          <p:cNvPr id="4" name="Εικόνα 3">
            <a:extLst>
              <a:ext uri="{FF2B5EF4-FFF2-40B4-BE49-F238E27FC236}">
                <a16:creationId xmlns:a16="http://schemas.microsoft.com/office/drawing/2014/main" id="{C35FE259-4DF9-917D-BC80-EC83EDEB747C}"/>
              </a:ext>
            </a:extLst>
          </p:cNvPr>
          <p:cNvPicPr>
            <a:picLocks noChangeAspect="1"/>
          </p:cNvPicPr>
          <p:nvPr/>
        </p:nvPicPr>
        <p:blipFill>
          <a:blip r:embed="rId3"/>
          <a:stretch>
            <a:fillRect/>
          </a:stretch>
        </p:blipFill>
        <p:spPr>
          <a:xfrm>
            <a:off x="100012" y="1138237"/>
            <a:ext cx="11991975" cy="4581525"/>
          </a:xfrm>
          <a:prstGeom prst="rect">
            <a:avLst/>
          </a:prstGeom>
        </p:spPr>
      </p:pic>
    </p:spTree>
    <p:extLst>
      <p:ext uri="{BB962C8B-B14F-4D97-AF65-F5344CB8AC3E}">
        <p14:creationId xmlns:p14="http://schemas.microsoft.com/office/powerpoint/2010/main" val="177347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pic>
        <p:nvPicPr>
          <p:cNvPr id="3" name="Εικόνα 2" descr="Εικόνα που περιέχει κείμενο, χάρτης, στιγμιότυπο οθόνης&#10;&#10;Περιγραφή που δημιουργήθηκε αυτόματα">
            <a:extLst>
              <a:ext uri="{FF2B5EF4-FFF2-40B4-BE49-F238E27FC236}">
                <a16:creationId xmlns:a16="http://schemas.microsoft.com/office/drawing/2014/main" id="{0779478A-D2E2-475F-6233-63A4795E3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923" y="1036512"/>
            <a:ext cx="9337454" cy="5252318"/>
          </a:xfrm>
          <a:prstGeom prst="rect">
            <a:avLst/>
          </a:prstGeom>
        </p:spPr>
      </p:pic>
      <p:sp>
        <p:nvSpPr>
          <p:cNvPr id="2" name="Tittel 1">
            <a:extLst>
              <a:ext uri="{FF2B5EF4-FFF2-40B4-BE49-F238E27FC236}">
                <a16:creationId xmlns:a16="http://schemas.microsoft.com/office/drawing/2014/main" id="{AB815C0A-4E1A-52DA-3E9D-18E00A3584EF}"/>
              </a:ext>
            </a:extLst>
          </p:cNvPr>
          <p:cNvSpPr>
            <a:spLocks noGrp="1"/>
          </p:cNvSpPr>
          <p:nvPr>
            <p:ph type="title"/>
          </p:nvPr>
        </p:nvSpPr>
        <p:spPr>
          <a:xfrm>
            <a:off x="826508" y="372077"/>
            <a:ext cx="10538984" cy="553998"/>
          </a:xfrm>
        </p:spPr>
        <p:txBody>
          <a:bodyPr/>
          <a:lstStyle/>
          <a:p>
            <a:pPr algn="ctr"/>
            <a:r>
              <a:rPr lang="el-GR" sz="3600" u="sng" dirty="0"/>
              <a:t>ΕΠΕΞΕΡΓΑΣΙΑ ΑΡΧΙΚΩΝ ΔΕΔΟΜΕΝΩΝ</a:t>
            </a:r>
            <a:endParaRPr lang="en-GB" sz="3600" u="sng" dirty="0"/>
          </a:p>
        </p:txBody>
      </p:sp>
    </p:spTree>
    <p:extLst>
      <p:ext uri="{BB962C8B-B14F-4D97-AF65-F5344CB8AC3E}">
        <p14:creationId xmlns:p14="http://schemas.microsoft.com/office/powerpoint/2010/main" val="1025131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815C0A-4E1A-52DA-3E9D-18E00A3584EF}"/>
              </a:ext>
            </a:extLst>
          </p:cNvPr>
          <p:cNvSpPr>
            <a:spLocks noGrp="1"/>
          </p:cNvSpPr>
          <p:nvPr>
            <p:ph type="title"/>
          </p:nvPr>
        </p:nvSpPr>
        <p:spPr>
          <a:xfrm>
            <a:off x="927537" y="258577"/>
            <a:ext cx="10538984" cy="553998"/>
          </a:xfrm>
        </p:spPr>
        <p:txBody>
          <a:bodyPr/>
          <a:lstStyle/>
          <a:p>
            <a:pPr algn="ctr"/>
            <a:r>
              <a:rPr lang="el-GR" sz="3600" u="sng" dirty="0"/>
              <a:t>ΔΙΚΤΥΟ ΠΑΡΑΚΟΛΟΥΘΗΣΗΣ ΛΑΡΙΣΣΟΥ</a:t>
            </a:r>
            <a:endParaRPr lang="en-GB" sz="3600" u="sng" dirty="0"/>
          </a:p>
        </p:txBody>
      </p:sp>
      <p:pic>
        <p:nvPicPr>
          <p:cNvPr id="4" name="Εικόνα 3">
            <a:extLst>
              <a:ext uri="{FF2B5EF4-FFF2-40B4-BE49-F238E27FC236}">
                <a16:creationId xmlns:a16="http://schemas.microsoft.com/office/drawing/2014/main" id="{8350AE12-2844-061B-9D3C-4366FC81CD59}"/>
              </a:ext>
            </a:extLst>
          </p:cNvPr>
          <p:cNvPicPr>
            <a:picLocks noChangeAspect="1"/>
          </p:cNvPicPr>
          <p:nvPr/>
        </p:nvPicPr>
        <p:blipFill rotWithShape="1">
          <a:blip r:embed="rId3"/>
          <a:srcRect l="5928" t="10540" b="12381"/>
          <a:stretch/>
        </p:blipFill>
        <p:spPr>
          <a:xfrm>
            <a:off x="361405" y="989666"/>
            <a:ext cx="11469189" cy="5286104"/>
          </a:xfrm>
          <a:prstGeom prst="rect">
            <a:avLst/>
          </a:prstGeom>
        </p:spPr>
      </p:pic>
    </p:spTree>
    <p:extLst>
      <p:ext uri="{BB962C8B-B14F-4D97-AF65-F5344CB8AC3E}">
        <p14:creationId xmlns:p14="http://schemas.microsoft.com/office/powerpoint/2010/main" val="3983664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41798" y="327961"/>
            <a:ext cx="10538984" cy="553998"/>
          </a:xfrm>
        </p:spPr>
        <p:txBody>
          <a:bodyPr/>
          <a:lstStyle/>
          <a:p>
            <a:pPr algn="ctr"/>
            <a:r>
              <a:rPr lang="en-GB" sz="3600" u="sng" dirty="0"/>
              <a:t>WATER IQ: </a:t>
            </a:r>
            <a:r>
              <a:rPr lang="el-GR" sz="3600" u="sng" dirty="0"/>
              <a:t>ΑΝΑΜΕΝΟΜΕΝΑ ΑΠΟΤΕΛΕΣΜΑΤΑ</a:t>
            </a:r>
            <a:endParaRPr lang="en-GB" sz="3600" u="sng" dirty="0"/>
          </a:p>
        </p:txBody>
      </p:sp>
      <p:sp>
        <p:nvSpPr>
          <p:cNvPr id="3" name="Plassholder for innhold 2"/>
          <p:cNvSpPr>
            <a:spLocks noGrp="1"/>
          </p:cNvSpPr>
          <p:nvPr>
            <p:ph idx="1"/>
          </p:nvPr>
        </p:nvSpPr>
        <p:spPr>
          <a:xfrm>
            <a:off x="785258" y="1272674"/>
            <a:ext cx="11052065" cy="4493815"/>
          </a:xfrm>
        </p:spPr>
        <p:txBody>
          <a:bodyPr>
            <a:noAutofit/>
          </a:bodyPr>
          <a:lstStyle/>
          <a:p>
            <a:pPr marL="230400" indent="-230400" algn="just">
              <a:spcBef>
                <a:spcPts val="1200"/>
              </a:spcBef>
            </a:pPr>
            <a:r>
              <a:rPr lang="el-GR" sz="2400" dirty="0">
                <a:effectLst/>
                <a:latin typeface="Calibri" panose="020F0502020204030204" pitchFamily="34" charset="0"/>
                <a:ea typeface="Calibri" panose="020F0502020204030204" pitchFamily="34" charset="0"/>
                <a:cs typeface="Times New Roman" panose="02020603050405020304" pitchFamily="18" charset="0"/>
              </a:rPr>
              <a:t>Οριοθέτηση της υφάλμυρης ζώνης του ΥΥΣ, καθορισμός ζωνών προστασίας και προτάσεις διαχειριστικών μέτρων για την επίτευξη της ελάχιστης στάθμης/άντλησης των εντός των </a:t>
            </a:r>
            <a:r>
              <a:rPr lang="el-GR" sz="2400" dirty="0">
                <a:latin typeface="Calibri" panose="020F0502020204030204" pitchFamily="34" charset="0"/>
                <a:ea typeface="Calibri" panose="020F0502020204030204" pitchFamily="34" charset="0"/>
                <a:cs typeface="Times New Roman" panose="02020603050405020304" pitchFamily="18" charset="0"/>
              </a:rPr>
              <a:t>καθορισμένων </a:t>
            </a:r>
            <a:r>
              <a:rPr lang="el-GR" sz="2400" dirty="0">
                <a:effectLst/>
                <a:latin typeface="Calibri" panose="020F0502020204030204" pitchFamily="34" charset="0"/>
                <a:ea typeface="Calibri" panose="020F0502020204030204" pitchFamily="34" charset="0"/>
                <a:cs typeface="Times New Roman" panose="02020603050405020304" pitchFamily="18" charset="0"/>
              </a:rPr>
              <a:t>ζωνών προστασίας </a:t>
            </a:r>
            <a:r>
              <a:rPr lang="el-GR" sz="2400" dirty="0" err="1">
                <a:effectLst/>
                <a:latin typeface="Calibri" panose="020F0502020204030204" pitchFamily="34" charset="0"/>
                <a:ea typeface="Calibri" panose="020F0502020204030204" pitchFamily="34" charset="0"/>
                <a:cs typeface="Times New Roman" panose="02020603050405020304" pitchFamily="18" charset="0"/>
              </a:rPr>
              <a:t>υδροληπτικών</a:t>
            </a:r>
            <a:r>
              <a:rPr lang="el-GR" sz="2400" dirty="0">
                <a:effectLst/>
                <a:latin typeface="Calibri" panose="020F0502020204030204" pitchFamily="34" charset="0"/>
                <a:ea typeface="Calibri" panose="020F0502020204030204" pitchFamily="34" charset="0"/>
                <a:cs typeface="Times New Roman" panose="02020603050405020304" pitchFamily="18" charset="0"/>
              </a:rPr>
              <a:t> έργων.</a:t>
            </a:r>
          </a:p>
          <a:p>
            <a:pPr marL="230400" indent="-230400" algn="just">
              <a:spcBef>
                <a:spcPts val="1200"/>
              </a:spcBef>
            </a:pPr>
            <a:r>
              <a:rPr lang="el-GR" sz="2400" dirty="0">
                <a:effectLst/>
                <a:latin typeface="Calibri" panose="020F0502020204030204" pitchFamily="34" charset="0"/>
                <a:ea typeface="Calibri" panose="020F0502020204030204" pitchFamily="34" charset="0"/>
                <a:cs typeface="Times New Roman" panose="02020603050405020304" pitchFamily="18" charset="0"/>
              </a:rPr>
              <a:t>Προτάσεις για τη βελτίωση της κακής ποιοτικής και ποσοτικής κατάστασης του ΥΥΣ και την προσαρμογή του στην κλιματική αλλαγή με την χρήση των στοιχείων της ειδικής υδρογεωλογικής έρευνας και της πιλοτικής εφαρμογής του τεχνητού εμπλουτισμού</a:t>
            </a:r>
            <a:r>
              <a:rPr lang="el-GR" sz="2400" dirty="0">
                <a:latin typeface="Calibri" panose="020F0502020204030204" pitchFamily="34" charset="0"/>
                <a:cs typeface="Times New Roman" panose="02020603050405020304" pitchFamily="18" charset="0"/>
              </a:rPr>
              <a:t>.</a:t>
            </a:r>
            <a:endParaRPr lang="en-GB" sz="2400" dirty="0">
              <a:latin typeface="Calibri" panose="020F0502020204030204" pitchFamily="34" charset="0"/>
              <a:cs typeface="Times New Roman" panose="02020603050405020304" pitchFamily="18" charset="0"/>
            </a:endParaRPr>
          </a:p>
          <a:p>
            <a:pPr marL="230400" indent="-230400" algn="just">
              <a:spcBef>
                <a:spcPts val="1200"/>
              </a:spcBef>
            </a:pPr>
            <a:r>
              <a:rPr lang="el-GR" sz="2400" dirty="0">
                <a:latin typeface="Calibri" panose="020F0502020204030204" pitchFamily="34" charset="0"/>
                <a:cs typeface="Calibri" panose="020F0502020204030204" pitchFamily="34" charset="0"/>
              </a:rPr>
              <a:t>Κάλυψη των μέτρων Μ02Β0601 και Μ02Σ0801 του Σχεδίου Διαχείρισης Λεκανών Απορροής (ΣΔΛΑΠ), μέσω της αξιοποίησης των παραδοτέων του έργου από τη Διεύθυνση Υδάτων Δυτικής Ελλάδας της Α.Δ.Π.Δ.Ε.&amp;Ι.</a:t>
            </a:r>
          </a:p>
        </p:txBody>
      </p:sp>
    </p:spTree>
    <p:extLst>
      <p:ext uri="{BB962C8B-B14F-4D97-AF65-F5344CB8AC3E}">
        <p14:creationId xmlns:p14="http://schemas.microsoft.com/office/powerpoint/2010/main" val="13589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alphaModFix amt="20000"/>
          </a:blip>
          <a:tile tx="0" ty="0" sx="100000" sy="100000" flip="none" algn="tl"/>
        </a:blipFill>
        <a:effectLst/>
      </p:bgPr>
    </p:bg>
    <p:spTree>
      <p:nvGrpSpPr>
        <p:cNvPr id="1" name=""/>
        <p:cNvGrpSpPr/>
        <p:nvPr/>
      </p:nvGrpSpPr>
      <p:grpSpPr>
        <a:xfrm>
          <a:off x="0" y="0"/>
          <a:ext cx="0" cy="0"/>
          <a:chOff x="0" y="0"/>
          <a:chExt cx="0" cy="0"/>
        </a:xfrm>
      </p:grpSpPr>
      <p:sp>
        <p:nvSpPr>
          <p:cNvPr id="4" name="Tittel 3"/>
          <p:cNvSpPr>
            <a:spLocks noGrp="1"/>
          </p:cNvSpPr>
          <p:nvPr>
            <p:ph type="ctrTitle"/>
          </p:nvPr>
        </p:nvSpPr>
        <p:spPr>
          <a:xfrm>
            <a:off x="1620761" y="2385324"/>
            <a:ext cx="9167449" cy="1847044"/>
          </a:xfrm>
        </p:spPr>
        <p:txBody>
          <a:bodyPr/>
          <a:lstStyle/>
          <a:p>
            <a:pPr algn="ctr"/>
            <a:r>
              <a:rPr lang="el-GR" b="0" dirty="0"/>
              <a:t>Ευχαριστούμε</a:t>
            </a:r>
            <a:br>
              <a:rPr lang="el-GR" b="0" dirty="0"/>
            </a:br>
            <a:r>
              <a:rPr lang="en-US" b="0" dirty="0"/>
              <a:t>H </a:t>
            </a:r>
            <a:r>
              <a:rPr lang="el-GR" b="0" dirty="0"/>
              <a:t>ομάδα του έργου </a:t>
            </a:r>
            <a:r>
              <a:rPr lang="en-US" dirty="0" err="1"/>
              <a:t>WaterIQ</a:t>
            </a:r>
            <a:br>
              <a:rPr lang="el-GR" b="0" dirty="0"/>
            </a:br>
            <a:r>
              <a:rPr lang="en-GB" b="0" dirty="0">
                <a:hlinkClick r:id="rId3"/>
              </a:rPr>
              <a:t>https://wateriq-eeagrants.gr/</a:t>
            </a:r>
            <a:r>
              <a:rPr lang="el-GR" b="0" dirty="0"/>
              <a:t> </a:t>
            </a:r>
            <a:endParaRPr lang="en-GB" b="0" dirty="0"/>
          </a:p>
        </p:txBody>
      </p:sp>
      <p:pic>
        <p:nvPicPr>
          <p:cNvPr id="2" name="Εικόνα 1" descr="Εικόνα που περιέχει χάρτης&#10;&#10;Περιγραφή που δημιουργήθηκε αυτόματα">
            <a:extLst>
              <a:ext uri="{FF2B5EF4-FFF2-40B4-BE49-F238E27FC236}">
                <a16:creationId xmlns:a16="http://schemas.microsoft.com/office/drawing/2014/main" id="{85A134FC-B75C-1EDB-787C-921BDAE64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8340" y="445042"/>
            <a:ext cx="1404722" cy="759390"/>
          </a:xfrm>
          <a:prstGeom prst="rect">
            <a:avLst/>
          </a:prstGeom>
        </p:spPr>
      </p:pic>
      <p:pic>
        <p:nvPicPr>
          <p:cNvPr id="3" name="Εικόνα 2" descr="Εικόνα που περιέχει γραμματοσειρά, στιγμιότυπο οθόνης, γραφικά, γραμμή&#10;&#10;Περιγραφή που δημιουργήθηκε αυτόματα">
            <a:extLst>
              <a:ext uri="{FF2B5EF4-FFF2-40B4-BE49-F238E27FC236}">
                <a16:creationId xmlns:a16="http://schemas.microsoft.com/office/drawing/2014/main" id="{00122428-7220-7D84-FE5D-9FE2182BA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586" y="549743"/>
            <a:ext cx="1613340" cy="666847"/>
          </a:xfrm>
          <a:prstGeom prst="rect">
            <a:avLst/>
          </a:prstGeom>
        </p:spPr>
      </p:pic>
    </p:spTree>
    <p:extLst>
      <p:ext uri="{BB962C8B-B14F-4D97-AF65-F5344CB8AC3E}">
        <p14:creationId xmlns:p14="http://schemas.microsoft.com/office/powerpoint/2010/main" val="28843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2236118" y="69662"/>
            <a:ext cx="7719764" cy="1107996"/>
          </a:xfrm>
        </p:spPr>
        <p:txBody>
          <a:bodyPr/>
          <a:lstStyle/>
          <a:p>
            <a:pPr algn="ctr"/>
            <a:r>
              <a:rPr lang="en-GB" sz="3600" u="sng" dirty="0"/>
              <a:t>WATER IQ: </a:t>
            </a:r>
            <a:r>
              <a:rPr lang="el-GR" sz="3600" u="sng" dirty="0"/>
              <a:t>ΕΠΙΣΚΟΠΗΣΗ ΕΡΓΟΥ</a:t>
            </a:r>
            <a:endParaRPr lang="en-GB" sz="3600" u="sng" dirty="0"/>
          </a:p>
        </p:txBody>
      </p:sp>
      <p:sp>
        <p:nvSpPr>
          <p:cNvPr id="3" name="Plassholder for innhold 2"/>
          <p:cNvSpPr>
            <a:spLocks noGrp="1"/>
          </p:cNvSpPr>
          <p:nvPr>
            <p:ph idx="1"/>
          </p:nvPr>
        </p:nvSpPr>
        <p:spPr>
          <a:xfrm>
            <a:off x="446855" y="1286988"/>
            <a:ext cx="11298289" cy="5019869"/>
          </a:xfrm>
        </p:spPr>
        <p:txBody>
          <a:bodyPr>
            <a:normAutofit fontScale="55000" lnSpcReduction="20000"/>
          </a:bodyPr>
          <a:lstStyle/>
          <a:p>
            <a:pPr algn="just" defTabSz="914400">
              <a:lnSpc>
                <a:spcPct val="120000"/>
              </a:lnSpc>
              <a:spcBef>
                <a:spcPts val="1200"/>
              </a:spcBef>
              <a:defRPr/>
            </a:pPr>
            <a:r>
              <a:rPr lang="en-US" sz="4000" u="sng" dirty="0">
                <a:solidFill>
                  <a:prstClr val="black"/>
                </a:solidFill>
                <a:latin typeface="Calibri" panose="020F0502020204030204" pitchFamily="34" charset="0"/>
                <a:ea typeface="Calibri" panose="020F0502020204030204" pitchFamily="34" charset="0"/>
                <a:cs typeface="Calibri" panose="020F0502020204030204" pitchFamily="34" charset="0"/>
              </a:rPr>
              <a:t>Water IQ</a:t>
            </a:r>
            <a:r>
              <a:rPr kumimoji="0" lang="en-US" sz="4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000" b="0"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l-GR" sz="4000" b="0"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Δράσεις για τη βελτίωση της ποιοτικής και ποσοτικής κατάστασης και την προσαρμογή στην κλιματική αλλαγή του παράκτιου Υπόγειου Υδατικού Συστήματος «</a:t>
            </a:r>
            <a:r>
              <a:rPr kumimoji="0" lang="el-GR" sz="4000" b="0" i="0"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Λάρισος</a:t>
            </a:r>
            <a:r>
              <a:rPr kumimoji="0" lang="el-GR" sz="4000" b="0"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της λεκάνης απορροής Πείρου-Βέργας-Πηνειού (ΕΛ02), Υδατικό Διαμέρισμα Βόρειας Πελοποννήσου.</a:t>
            </a:r>
            <a:r>
              <a:rPr kumimoji="0" lang="en-US" sz="4000" b="0" u="none" strike="noStrike" kern="1200" cap="none" spc="0" normalizeH="0" baseline="0" noProof="0" dirty="0">
                <a:ln>
                  <a:noFill/>
                </a:ln>
                <a:solidFill>
                  <a:prstClr val="black"/>
                </a:solidFill>
                <a:uLnTx/>
                <a:uFillTx/>
                <a:latin typeface="Calibri" panose="020F0502020204030204" pitchFamily="34" charset="0"/>
                <a:ea typeface="Calibri" panose="020F0502020204030204" pitchFamily="34" charset="0"/>
                <a:cs typeface="Calibri" panose="020F0502020204030204" pitchFamily="34" charset="0"/>
              </a:rPr>
              <a:t> </a:t>
            </a:r>
          </a:p>
          <a:p>
            <a:pPr algn="just" defTabSz="914400">
              <a:lnSpc>
                <a:spcPct val="120000"/>
              </a:lnSpc>
              <a:spcBef>
                <a:spcPts val="1200"/>
              </a:spcBef>
              <a:defRPr/>
            </a:pPr>
            <a:r>
              <a:rPr lang="en-US" sz="4000" u="sng" dirty="0">
                <a:solidFill>
                  <a:prstClr val="black"/>
                </a:solidFill>
                <a:latin typeface="Calibri" panose="020F0502020204030204" pitchFamily="34" charset="0"/>
                <a:ea typeface="Calibri" panose="020F0502020204030204" pitchFamily="34" charset="0"/>
                <a:cs typeface="Calibri" panose="020F0502020204030204" pitchFamily="34" charset="0"/>
              </a:rPr>
              <a:t>X</a:t>
            </a:r>
            <a:r>
              <a:rPr lang="el-GR" sz="4000" u="sng" dirty="0" err="1">
                <a:solidFill>
                  <a:prstClr val="black"/>
                </a:solidFill>
                <a:latin typeface="Calibri" panose="020F0502020204030204" pitchFamily="34" charset="0"/>
                <a:ea typeface="Calibri" panose="020F0502020204030204" pitchFamily="34" charset="0"/>
                <a:cs typeface="Calibri" panose="020F0502020204030204" pitchFamily="34" charset="0"/>
              </a:rPr>
              <a:t>ρηματοδότηση</a:t>
            </a:r>
            <a:r>
              <a:rPr lang="el-GR" sz="4000" u="sng"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el-GR" sz="4000" b="0"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ΕΟΧ 2014-2021 (80%) και ΠΔΕ (20%)</a:t>
            </a:r>
            <a:endParaRPr kumimoji="0" lang="en-US" sz="4000" b="0"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just" defTabSz="914400">
              <a:lnSpc>
                <a:spcPct val="120000"/>
              </a:lnSpc>
              <a:spcBef>
                <a:spcPts val="1200"/>
              </a:spcBef>
              <a:defRPr/>
            </a:pPr>
            <a:r>
              <a:rPr kumimoji="0" lang="el-GR" sz="4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Διάρκεια</a:t>
            </a:r>
            <a:r>
              <a:rPr kumimoji="0" lang="en-US" sz="4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000" b="0"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23 </a:t>
            </a:r>
            <a:r>
              <a:rPr kumimoji="0" lang="el-GR"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μήνες</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(01/06/2022 - 30/04/2024)</a:t>
            </a:r>
            <a:endParaRPr kumimoji="0" lang="el-GR"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just" defTabSz="914400">
              <a:lnSpc>
                <a:spcPct val="120000"/>
              </a:lnSpc>
              <a:spcBef>
                <a:spcPts val="1200"/>
              </a:spcBef>
              <a:defRPr/>
            </a:pPr>
            <a:r>
              <a:rPr lang="el-GR" sz="4000" u="sng" dirty="0">
                <a:solidFill>
                  <a:prstClr val="black"/>
                </a:solidFill>
                <a:latin typeface="Calibri" panose="020F0502020204030204" pitchFamily="34" charset="0"/>
                <a:ea typeface="Calibri" panose="020F0502020204030204" pitchFamily="34" charset="0"/>
                <a:cs typeface="Calibri" panose="020F0502020204030204" pitchFamily="34" charset="0"/>
              </a:rPr>
              <a:t>Επιλέξιμη Δαπάνη</a:t>
            </a:r>
            <a:r>
              <a:rPr lang="en-US" sz="4000" u="sng"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200,358 </a:t>
            </a:r>
            <a:r>
              <a:rPr lang="el-GR" sz="40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just" defTabSz="914400">
              <a:lnSpc>
                <a:spcPct val="120000"/>
              </a:lnSpc>
              <a:spcBef>
                <a:spcPts val="1200"/>
              </a:spcBef>
              <a:defRPr/>
            </a:pPr>
            <a:r>
              <a:rPr lang="el-GR" sz="4000" dirty="0">
                <a:latin typeface="Calibri" panose="020F0502020204030204" pitchFamily="34" charset="0"/>
                <a:cs typeface="Calibri" panose="020F0502020204030204" pitchFamily="34" charset="0"/>
              </a:rPr>
              <a:t>Το </a:t>
            </a:r>
            <a:r>
              <a:rPr lang="el-GR" sz="4000" u="sng" dirty="0" err="1">
                <a:latin typeface="Calibri" panose="020F0502020204030204" pitchFamily="34" charset="0"/>
                <a:cs typeface="Calibri" panose="020F0502020204030204" pitchFamily="34" charset="0"/>
              </a:rPr>
              <a:t>Water</a:t>
            </a:r>
            <a:r>
              <a:rPr lang="el-GR" sz="4000" u="sng" dirty="0">
                <a:latin typeface="Calibri" panose="020F0502020204030204" pitchFamily="34" charset="0"/>
                <a:cs typeface="Calibri" panose="020F0502020204030204" pitchFamily="34" charset="0"/>
              </a:rPr>
              <a:t> IQ </a:t>
            </a:r>
            <a:r>
              <a:rPr lang="el-GR" sz="4000" dirty="0">
                <a:latin typeface="Calibri" panose="020F0502020204030204" pitchFamily="34" charset="0"/>
                <a:cs typeface="Calibri" panose="020F0502020204030204" pitchFamily="34" charset="0"/>
              </a:rPr>
              <a:t>στοχεύει στη βελτίωση της γνωσιακής βάσης του Υπόγειου Υδατικού Συστήματος (ΥΥΣ) του π. </a:t>
            </a:r>
            <a:r>
              <a:rPr lang="el-GR" sz="4000" dirty="0" err="1">
                <a:latin typeface="Calibri" panose="020F0502020204030204" pitchFamily="34" charset="0"/>
                <a:cs typeface="Calibri" panose="020F0502020204030204" pitchFamily="34" charset="0"/>
              </a:rPr>
              <a:t>Λαρισσού</a:t>
            </a:r>
            <a:r>
              <a:rPr lang="el-GR" sz="4000" dirty="0">
                <a:latin typeface="Calibri" panose="020F0502020204030204" pitchFamily="34" charset="0"/>
                <a:cs typeface="Calibri" panose="020F0502020204030204" pitchFamily="34" charset="0"/>
              </a:rPr>
              <a:t> Δυτικής Αχαΐας (πιλοτική περιοχή) με την εξάλειψη των αβεβαιοτήτων που υπάρχουν για την κατάσταση των υπόγειων υδάτων του, που θα οδηγήσει σε συγκεκριμένες προτάσεις, ενέργειες και διαδικασίες οι οποίες απαιτούνται για τη βελτίωση της ποιοτικής και ποσοτικής κατάστασης του ΥΥΣ και τη μείωση των επιπτώσεων της κλιματικής αλλαγής.</a:t>
            </a:r>
            <a:endParaRPr lang="en-GB" sz="4000" dirty="0">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1120597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26508" y="200210"/>
            <a:ext cx="10538984" cy="553998"/>
          </a:xfrm>
        </p:spPr>
        <p:txBody>
          <a:bodyPr/>
          <a:lstStyle/>
          <a:p>
            <a:pPr algn="ctr"/>
            <a:r>
              <a:rPr lang="en-GB" sz="3600" u="sng" dirty="0"/>
              <a:t>WATER IQ: </a:t>
            </a:r>
            <a:r>
              <a:rPr lang="el-GR" sz="3600" u="sng" dirty="0"/>
              <a:t>ΣΥΝΕΡΓΑΤΙΚΟ ΣΧΗΜΑ</a:t>
            </a:r>
            <a:endParaRPr lang="en-GB" sz="3600" u="sng" dirty="0"/>
          </a:p>
        </p:txBody>
      </p:sp>
      <p:graphicFrame>
        <p:nvGraphicFramePr>
          <p:cNvPr id="7" name="Οργανόγραμμα 3">
            <a:extLst>
              <a:ext uri="{FF2B5EF4-FFF2-40B4-BE49-F238E27FC236}">
                <a16:creationId xmlns:a16="http://schemas.microsoft.com/office/drawing/2014/main" id="{FEC165B6-80AC-0A78-617C-E95812115DBC}"/>
              </a:ext>
            </a:extLst>
          </p:cNvPr>
          <p:cNvGraphicFramePr/>
          <p:nvPr>
            <p:extLst>
              <p:ext uri="{D42A27DB-BD31-4B8C-83A1-F6EECF244321}">
                <p14:modId xmlns:p14="http://schemas.microsoft.com/office/powerpoint/2010/main" val="3394564887"/>
              </p:ext>
            </p:extLst>
          </p:nvPr>
        </p:nvGraphicFramePr>
        <p:xfrm>
          <a:off x="363323" y="1848479"/>
          <a:ext cx="6090920" cy="2582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CB46094-19BE-EDF7-F2E6-48C428E6815B}"/>
              </a:ext>
            </a:extLst>
          </p:cNvPr>
          <p:cNvSpPr txBox="1"/>
          <p:nvPr/>
        </p:nvSpPr>
        <p:spPr>
          <a:xfrm>
            <a:off x="1602065" y="1358299"/>
            <a:ext cx="3613435" cy="338554"/>
          </a:xfrm>
          <a:prstGeom prst="rect">
            <a:avLst/>
          </a:prstGeom>
          <a:noFill/>
        </p:spPr>
        <p:txBody>
          <a:bodyPr wrap="square">
            <a:spAutoFit/>
          </a:bodyPr>
          <a:lstStyle/>
          <a:p>
            <a:r>
              <a:rPr lang="el-GR" sz="1600" b="1" dirty="0">
                <a:solidFill>
                  <a:schemeClr val="accent1">
                    <a:lumMod val="50000"/>
                  </a:schemeClr>
                </a:solidFill>
              </a:rPr>
              <a:t>ΕΛΚΕ ΠΑΝΕΠΙΣΤΗΜΙΟΥ ΠΑΤΡΩΝ</a:t>
            </a:r>
            <a:endParaRPr lang="en-US" sz="1600" b="1" dirty="0">
              <a:solidFill>
                <a:schemeClr val="accent1">
                  <a:lumMod val="50000"/>
                </a:schemeClr>
              </a:solidFill>
            </a:endParaRPr>
          </a:p>
        </p:txBody>
      </p:sp>
      <p:graphicFrame>
        <p:nvGraphicFramePr>
          <p:cNvPr id="9" name="Οργανόγραμμα 3">
            <a:extLst>
              <a:ext uri="{FF2B5EF4-FFF2-40B4-BE49-F238E27FC236}">
                <a16:creationId xmlns:a16="http://schemas.microsoft.com/office/drawing/2014/main" id="{971D0AEA-957B-7A7E-18C7-7625918EEFFB}"/>
              </a:ext>
            </a:extLst>
          </p:cNvPr>
          <p:cNvGraphicFramePr/>
          <p:nvPr>
            <p:extLst>
              <p:ext uri="{D42A27DB-BD31-4B8C-83A1-F6EECF244321}">
                <p14:modId xmlns:p14="http://schemas.microsoft.com/office/powerpoint/2010/main" val="266833419"/>
              </p:ext>
            </p:extLst>
          </p:nvPr>
        </p:nvGraphicFramePr>
        <p:xfrm>
          <a:off x="6607666" y="3139751"/>
          <a:ext cx="5452110" cy="32410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2D288DA3-77ED-0407-167A-D7AB1A012BA8}"/>
              </a:ext>
            </a:extLst>
          </p:cNvPr>
          <p:cNvSpPr txBox="1"/>
          <p:nvPr/>
        </p:nvSpPr>
        <p:spPr>
          <a:xfrm>
            <a:off x="7116456" y="2630372"/>
            <a:ext cx="4070948" cy="338554"/>
          </a:xfrm>
          <a:prstGeom prst="rect">
            <a:avLst/>
          </a:prstGeom>
          <a:noFill/>
        </p:spPr>
        <p:txBody>
          <a:bodyPr wrap="square">
            <a:spAutoFit/>
          </a:bodyPr>
          <a:lstStyle/>
          <a:p>
            <a:r>
              <a:rPr lang="el-GR" sz="1600" b="1" dirty="0"/>
              <a:t>ΑΠΟΚΕΝΤΡΩΜΕΝΗ ΔΙΟΙΚΗΣΗ Π.Δ.Ε.&amp;Ι.</a:t>
            </a:r>
            <a:endParaRPr lang="en-US" sz="1600" b="1" dirty="0"/>
          </a:p>
        </p:txBody>
      </p:sp>
    </p:spTree>
    <p:extLst>
      <p:ext uri="{BB962C8B-B14F-4D97-AF65-F5344CB8AC3E}">
        <p14:creationId xmlns:p14="http://schemas.microsoft.com/office/powerpoint/2010/main" val="118693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2631617" y="347049"/>
            <a:ext cx="7085520" cy="553998"/>
          </a:xfrm>
        </p:spPr>
        <p:txBody>
          <a:bodyPr/>
          <a:lstStyle/>
          <a:p>
            <a:pPr algn="ctr"/>
            <a:r>
              <a:rPr lang="en-GB" sz="3600" u="sng" dirty="0"/>
              <a:t>WATER IQ: </a:t>
            </a:r>
            <a:r>
              <a:rPr lang="el-GR" sz="3600" u="sng" dirty="0"/>
              <a:t>ΠΙΛΟΤΙΚΗ ΠΕΡΙΟΧΗ</a:t>
            </a:r>
            <a:endParaRPr lang="en-GB" sz="3600" u="sng" dirty="0"/>
          </a:p>
        </p:txBody>
      </p:sp>
      <p:sp>
        <p:nvSpPr>
          <p:cNvPr id="3" name="Plassholder for innhold 2"/>
          <p:cNvSpPr>
            <a:spLocks noGrp="1"/>
          </p:cNvSpPr>
          <p:nvPr>
            <p:ph idx="1"/>
          </p:nvPr>
        </p:nvSpPr>
        <p:spPr>
          <a:xfrm>
            <a:off x="728116" y="1078431"/>
            <a:ext cx="11178961" cy="5173281"/>
          </a:xfrm>
        </p:spPr>
        <p:txBody>
          <a:bodyPr>
            <a:normAutofit fontScale="77500" lnSpcReduction="20000"/>
          </a:bodyPr>
          <a:lstStyle/>
          <a:p>
            <a:pPr marL="230400" indent="-230400" algn="just">
              <a:lnSpc>
                <a:spcPct val="120000"/>
              </a:lnSpc>
              <a:spcBef>
                <a:spcPts val="1200"/>
              </a:spcBef>
            </a:pPr>
            <a:r>
              <a:rPr lang="el-GR" sz="3100" dirty="0">
                <a:effectLst/>
                <a:latin typeface="Calibri" panose="020F0502020204030204" pitchFamily="34" charset="0"/>
                <a:ea typeface="Calibri" panose="020F0502020204030204" pitchFamily="34" charset="0"/>
                <a:cs typeface="Times New Roman" panose="02020603050405020304" pitchFamily="18" charset="0"/>
              </a:rPr>
              <a:t>Το Υπόγειο Υδάτινο Σύστημα (ΥΥΣ) του ποταμού </a:t>
            </a:r>
            <a:r>
              <a:rPr lang="el-GR" sz="3100" dirty="0" err="1">
                <a:effectLst/>
                <a:latin typeface="Calibri" panose="020F0502020204030204" pitchFamily="34" charset="0"/>
                <a:ea typeface="Calibri" panose="020F0502020204030204" pitchFamily="34" charset="0"/>
                <a:cs typeface="Times New Roman" panose="02020603050405020304" pitchFamily="18" charset="0"/>
              </a:rPr>
              <a:t>Λαρισσού</a:t>
            </a:r>
            <a:r>
              <a:rPr lang="el-GR" sz="3100" dirty="0">
                <a:effectLst/>
                <a:latin typeface="Calibri" panose="020F0502020204030204" pitchFamily="34" charset="0"/>
                <a:ea typeface="Calibri" panose="020F0502020204030204" pitchFamily="34" charset="0"/>
                <a:cs typeface="Times New Roman" panose="02020603050405020304" pitchFamily="18" charset="0"/>
              </a:rPr>
              <a:t> καταλαμβάνει έκταση 185 Km</a:t>
            </a:r>
            <a:r>
              <a:rPr lang="el-GR" sz="3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l-GR" sz="3100" dirty="0">
                <a:effectLst/>
                <a:latin typeface="Calibri" panose="020F0502020204030204" pitchFamily="34" charset="0"/>
                <a:ea typeface="Calibri" panose="020F0502020204030204" pitchFamily="34" charset="0"/>
                <a:cs typeface="Times New Roman" panose="02020603050405020304" pitchFamily="18" charset="0"/>
              </a:rPr>
              <a:t> και βρίσκεται στο Δήμο Δυτικής Αχαΐας της ΠΕ Αχαΐας.</a:t>
            </a:r>
          </a:p>
          <a:p>
            <a:pPr marL="230400" indent="-230400" algn="just">
              <a:lnSpc>
                <a:spcPct val="120000"/>
              </a:lnSpc>
              <a:spcBef>
                <a:spcPts val="1200"/>
              </a:spcBef>
            </a:pPr>
            <a:r>
              <a:rPr lang="el-GR" sz="3100" dirty="0">
                <a:latin typeface="Calibri" panose="020F0502020204030204" pitchFamily="34" charset="0"/>
                <a:ea typeface="Calibri" panose="020F0502020204030204" pitchFamily="34" charset="0"/>
                <a:cs typeface="Times New Roman" panose="02020603050405020304" pitchFamily="18" charset="0"/>
              </a:rPr>
              <a:t>Το ΥΥΣ </a:t>
            </a:r>
            <a:r>
              <a:rPr lang="el-GR" sz="3100" dirty="0" err="1">
                <a:latin typeface="Calibri" panose="020F0502020204030204" pitchFamily="34" charset="0"/>
                <a:ea typeface="Calibri" panose="020F0502020204030204" pitchFamily="34" charset="0"/>
                <a:cs typeface="Times New Roman" panose="02020603050405020304" pitchFamily="18" charset="0"/>
              </a:rPr>
              <a:t>Λαρισσού</a:t>
            </a:r>
            <a:r>
              <a:rPr lang="el-GR" sz="3100" dirty="0">
                <a:latin typeface="Calibri" panose="020F0502020204030204" pitchFamily="34" charset="0"/>
                <a:ea typeface="Calibri" panose="020F0502020204030204" pitchFamily="34" charset="0"/>
                <a:cs typeface="Times New Roman" panose="02020603050405020304" pitchFamily="18" charset="0"/>
              </a:rPr>
              <a:t> ανήκει στη Λεκάνη Απορροής Πείρου-Βέργα-Πηνειού (EL02), του Υδατικού Διαμερίσματος Βόρειας Πελοποννήσου και η ποσοτική και ποιοτική κατάσταση σύμφωνα με το ΣΔΛΑΠ χαρακτηρίζεται ως κακή.</a:t>
            </a:r>
          </a:p>
          <a:p>
            <a:pPr marL="230400" indent="-230400" algn="just" defTabSz="914400">
              <a:lnSpc>
                <a:spcPct val="120000"/>
              </a:lnSpc>
              <a:spcBef>
                <a:spcPts val="1200"/>
              </a:spcBef>
              <a:defRPr/>
            </a:pPr>
            <a:r>
              <a:rPr lang="el-GR" sz="3100" dirty="0">
                <a:latin typeface="Calibri" panose="020F0502020204030204" pitchFamily="34" charset="0"/>
                <a:cs typeface="Times New Roman" panose="02020603050405020304" pitchFamily="18" charset="0"/>
              </a:rPr>
              <a:t>Οι κύριες πιέσεις που δέχεται το ΥΥΣ </a:t>
            </a:r>
            <a:r>
              <a:rPr lang="el-GR" sz="3100" dirty="0" err="1">
                <a:latin typeface="Calibri" panose="020F0502020204030204" pitchFamily="34" charset="0"/>
                <a:cs typeface="Times New Roman" panose="02020603050405020304" pitchFamily="18" charset="0"/>
              </a:rPr>
              <a:t>Λαρισσού</a:t>
            </a:r>
            <a:r>
              <a:rPr lang="el-GR" sz="3100" dirty="0">
                <a:latin typeface="Calibri" panose="020F0502020204030204" pitchFamily="34" charset="0"/>
                <a:cs typeface="Times New Roman" panose="02020603050405020304" pitchFamily="18" charset="0"/>
              </a:rPr>
              <a:t> προέρχονται από: </a:t>
            </a:r>
          </a:p>
          <a:p>
            <a:pPr marL="536575" indent="-536575" algn="just">
              <a:lnSpc>
                <a:spcPct val="120000"/>
              </a:lnSpc>
              <a:spcBef>
                <a:spcPts val="1200"/>
              </a:spcBef>
              <a:buNone/>
            </a:pPr>
            <a:r>
              <a:rPr lang="el-GR" sz="3100" dirty="0">
                <a:effectLst/>
                <a:latin typeface="Calibri" panose="020F0502020204030204" pitchFamily="34" charset="0"/>
                <a:ea typeface="Calibri" panose="020F0502020204030204" pitchFamily="34" charset="0"/>
                <a:cs typeface="Times New Roman" panose="02020603050405020304" pitchFamily="18" charset="0"/>
              </a:rPr>
              <a:t>	Αντλήσεις του υπόγειου νερού άρδευση (κυρίως) και ύδρευση</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marL="536575" lvl="0" indent="-536575" algn="just">
              <a:lnSpc>
                <a:spcPct val="120000"/>
              </a:lnSpc>
              <a:spcBef>
                <a:spcPts val="1200"/>
              </a:spcBef>
              <a:buNone/>
            </a:pPr>
            <a:r>
              <a:rPr lang="el-GR" sz="3100" dirty="0">
                <a:latin typeface="Calibri" panose="020F0502020204030204" pitchFamily="34" charset="0"/>
                <a:ea typeface="Calibri" panose="020F0502020204030204" pitchFamily="34" charset="0"/>
                <a:cs typeface="Times New Roman" panose="02020603050405020304" pitchFamily="18" charset="0"/>
              </a:rPr>
              <a:t>	</a:t>
            </a:r>
            <a:r>
              <a:rPr lang="el-GR" sz="3100" dirty="0">
                <a:effectLst/>
                <a:latin typeface="Calibri" panose="020F0502020204030204" pitchFamily="34" charset="0"/>
                <a:ea typeface="Calibri" panose="020F0502020204030204" pitchFamily="34" charset="0"/>
                <a:cs typeface="Times New Roman" panose="02020603050405020304" pitchFamily="18" charset="0"/>
              </a:rPr>
              <a:t>Διάχυση γεωργικών ρύπων</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marL="230400" indent="-230400" algn="just">
              <a:lnSpc>
                <a:spcPct val="120000"/>
              </a:lnSpc>
              <a:spcBef>
                <a:spcPts val="1200"/>
              </a:spcBef>
            </a:pPr>
            <a:r>
              <a:rPr lang="el-GR" sz="3100" dirty="0">
                <a:effectLst/>
                <a:latin typeface="Calibri" panose="020F0502020204030204" pitchFamily="34" charset="0"/>
                <a:ea typeface="Calibri" panose="020F0502020204030204" pitchFamily="34" charset="0"/>
                <a:cs typeface="Times New Roman" panose="02020603050405020304" pitchFamily="18" charset="0"/>
              </a:rPr>
              <a:t>Αποτέλεσμα των παραπάνω πιέσεων είναι τα ποιοτικά χαρακτηριστικά του Συστήματος να εμφανίζουν αυξημένες τιμές στοιχείων ανθρωπογενούς προέλευσης (</a:t>
            </a:r>
            <a:r>
              <a:rPr lang="en-US" sz="3100" dirty="0">
                <a:effectLst/>
                <a:latin typeface="Calibri" panose="020F0502020204030204" pitchFamily="34" charset="0"/>
                <a:ea typeface="Calibri" panose="020F0502020204030204" pitchFamily="34" charset="0"/>
                <a:cs typeface="Times New Roman" panose="02020603050405020304" pitchFamily="18" charset="0"/>
              </a:rPr>
              <a:t>NO</a:t>
            </a:r>
            <a:r>
              <a:rPr lang="en-US" sz="3100" baseline="-25000" dirty="0">
                <a:effectLst/>
                <a:latin typeface="Calibri" panose="020F0502020204030204" pitchFamily="34" charset="0"/>
                <a:ea typeface="Calibri" panose="020F0502020204030204" pitchFamily="34" charset="0"/>
                <a:cs typeface="Times New Roman" panose="02020603050405020304" pitchFamily="18" charset="0"/>
              </a:rPr>
              <a:t>3</a:t>
            </a:r>
            <a:r>
              <a:rPr lang="en-US" sz="3100" dirty="0">
                <a:effectLst/>
                <a:latin typeface="Calibri" panose="020F0502020204030204" pitchFamily="34" charset="0"/>
                <a:ea typeface="Calibri" panose="020F0502020204030204" pitchFamily="34" charset="0"/>
                <a:cs typeface="Times New Roman" panose="02020603050405020304" pitchFamily="18" charset="0"/>
              </a:rPr>
              <a:t>, Cl, SO</a:t>
            </a:r>
            <a:r>
              <a:rPr lang="en-US" sz="31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3100" dirty="0">
                <a:effectLst/>
                <a:latin typeface="Calibri" panose="020F0502020204030204" pitchFamily="34" charset="0"/>
                <a:ea typeface="Calibri" panose="020F0502020204030204" pitchFamily="34" charset="0"/>
                <a:cs typeface="Times New Roman" panose="02020603050405020304" pitchFamily="18" charset="0"/>
              </a:rPr>
              <a:t>, EC</a:t>
            </a:r>
            <a:r>
              <a:rPr lang="el-GR" sz="3100" dirty="0">
                <a:effectLst/>
                <a:latin typeface="Calibri" panose="020F0502020204030204" pitchFamily="34" charset="0"/>
                <a:ea typeface="Calibri" panose="020F0502020204030204" pitchFamily="34" charset="0"/>
                <a:cs typeface="Times New Roman" panose="02020603050405020304" pitchFamily="18" charset="0"/>
              </a:rPr>
              <a:t>), με </a:t>
            </a:r>
            <a:r>
              <a:rPr lang="el-GR" sz="3100" dirty="0">
                <a:latin typeface="Calibri" panose="020F0502020204030204" pitchFamily="34" charset="0"/>
                <a:ea typeface="Calibri" panose="020F0502020204030204" pitchFamily="34" charset="0"/>
                <a:cs typeface="Times New Roman" panose="02020603050405020304" pitchFamily="18" charset="0"/>
              </a:rPr>
              <a:t>ταυτόχρονη εμφάνιση μετώπου </a:t>
            </a:r>
            <a:r>
              <a:rPr lang="el-GR" sz="3100" dirty="0" err="1">
                <a:latin typeface="Calibri" panose="020F0502020204030204" pitchFamily="34" charset="0"/>
                <a:ea typeface="Calibri" panose="020F0502020204030204" pitchFamily="34" charset="0"/>
                <a:cs typeface="Times New Roman" panose="02020603050405020304" pitchFamily="18" charset="0"/>
              </a:rPr>
              <a:t>υφαλμύρινσης</a:t>
            </a:r>
            <a:r>
              <a:rPr lang="el-GR" sz="3100" dirty="0">
                <a:latin typeface="Calibri" panose="020F0502020204030204" pitchFamily="34" charset="0"/>
                <a:ea typeface="Calibri" panose="020F0502020204030204" pitchFamily="34" charset="0"/>
                <a:cs typeface="Times New Roman" panose="02020603050405020304" pitchFamily="18" charset="0"/>
              </a:rPr>
              <a:t> εντός της χερσαίας ζώνης λόγω της </a:t>
            </a:r>
            <a:r>
              <a:rPr lang="el-GR" sz="3100" dirty="0" err="1">
                <a:latin typeface="Calibri" panose="020F0502020204030204" pitchFamily="34" charset="0"/>
                <a:ea typeface="Calibri" panose="020F0502020204030204" pitchFamily="34" charset="0"/>
                <a:cs typeface="Times New Roman" panose="02020603050405020304" pitchFamily="18" charset="0"/>
              </a:rPr>
              <a:t>υπεράντλησης</a:t>
            </a:r>
            <a:r>
              <a:rPr lang="el-GR" sz="3100" dirty="0">
                <a:latin typeface="Calibri" panose="020F0502020204030204" pitchFamily="34" charset="0"/>
                <a:ea typeface="Calibri" panose="020F0502020204030204" pitchFamily="34" charset="0"/>
                <a:cs typeface="Times New Roman" panose="02020603050405020304" pitchFamily="18" charset="0"/>
              </a:rPr>
              <a:t> των υπόγειων υδάτων</a:t>
            </a:r>
            <a:r>
              <a:rPr lang="en-US" sz="3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2969664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pic>
        <p:nvPicPr>
          <p:cNvPr id="4" name="Εικόνα 3" descr="Εικόνα που περιέχει εξωτερικός χώρος/ύπαιθρος, τοπίο, χορτάρι, ουρανός&#10;&#10;Περιγραφή που δημιουργήθηκε αυτόματα">
            <a:extLst>
              <a:ext uri="{FF2B5EF4-FFF2-40B4-BE49-F238E27FC236}">
                <a16:creationId xmlns:a16="http://schemas.microsoft.com/office/drawing/2014/main" id="{225097D2-4777-2544-D46E-49066F092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19" y="271366"/>
            <a:ext cx="10516982" cy="5915802"/>
          </a:xfrm>
          <a:prstGeom prst="rect">
            <a:avLst/>
          </a:prstGeom>
        </p:spPr>
      </p:pic>
      <p:sp>
        <p:nvSpPr>
          <p:cNvPr id="7" name="TextBox 6">
            <a:extLst>
              <a:ext uri="{FF2B5EF4-FFF2-40B4-BE49-F238E27FC236}">
                <a16:creationId xmlns:a16="http://schemas.microsoft.com/office/drawing/2014/main" id="{91ED94F2-3B65-7B93-4F39-3E729A319CA9}"/>
              </a:ext>
            </a:extLst>
          </p:cNvPr>
          <p:cNvSpPr txBox="1"/>
          <p:nvPr/>
        </p:nvSpPr>
        <p:spPr>
          <a:xfrm>
            <a:off x="1651517" y="414440"/>
            <a:ext cx="4805267" cy="369332"/>
          </a:xfrm>
          <a:prstGeom prst="rect">
            <a:avLst/>
          </a:prstGeom>
          <a:noFill/>
        </p:spPr>
        <p:txBody>
          <a:bodyPr wrap="square">
            <a:spAutoFit/>
          </a:bodyPr>
          <a:lstStyle/>
          <a:p>
            <a:r>
              <a:rPr lang="el-GR" dirty="0">
                <a:solidFill>
                  <a:schemeClr val="bg1"/>
                </a:solidFill>
                <a:latin typeface="Calibri" panose="020F0502020204030204" pitchFamily="34" charset="0"/>
                <a:ea typeface="Calibri" panose="020F0502020204030204" pitchFamily="34" charset="0"/>
                <a:cs typeface="Times New Roman" panose="02020603050405020304" pitchFamily="18" charset="0"/>
              </a:rPr>
              <a:t>Άποψη του ΥΥΣ </a:t>
            </a:r>
            <a:r>
              <a:rPr lang="el-G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Λαρισσού</a:t>
            </a:r>
            <a:r>
              <a:rPr lang="el-GR" dirty="0">
                <a:solidFill>
                  <a:schemeClr val="bg1"/>
                </a:solidFill>
                <a:latin typeface="Calibri" panose="020F0502020204030204" pitchFamily="34" charset="0"/>
                <a:ea typeface="Calibri" panose="020F0502020204030204" pitchFamily="34" charset="0"/>
                <a:cs typeface="Times New Roman" panose="02020603050405020304" pitchFamily="18" charset="0"/>
              </a:rPr>
              <a:t> από Νότο προς Βορά</a:t>
            </a:r>
            <a:endParaRPr lang="en-US" dirty="0">
              <a:solidFill>
                <a:schemeClr val="bg1"/>
              </a:solidFill>
            </a:endParaRPr>
          </a:p>
        </p:txBody>
      </p:sp>
    </p:spTree>
    <p:extLst>
      <p:ext uri="{BB962C8B-B14F-4D97-AF65-F5344CB8AC3E}">
        <p14:creationId xmlns:p14="http://schemas.microsoft.com/office/powerpoint/2010/main" val="78408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blip>
          <a:srcRect/>
          <a:tile tx="0" ty="0" sx="100000" sy="100000" flip="none" algn="tl"/>
        </a:blipFill>
        <a:effectLst/>
      </p:bgPr>
    </p:bg>
    <p:spTree>
      <p:nvGrpSpPr>
        <p:cNvPr id="1" name=""/>
        <p:cNvGrpSpPr/>
        <p:nvPr/>
      </p:nvGrpSpPr>
      <p:grpSpPr>
        <a:xfrm>
          <a:off x="0" y="0"/>
          <a:ext cx="0" cy="0"/>
          <a:chOff x="0" y="0"/>
          <a:chExt cx="0" cy="0"/>
        </a:xfrm>
      </p:grpSpPr>
      <p:pic>
        <p:nvPicPr>
          <p:cNvPr id="3" name="Εικόνα 2" descr="Εικόνα που περιέχει εξωτερικός χώρος/ύπαιθρος, σύννεφο, χορτάρι, ουρανός&#10;&#10;Περιγραφή που δημιουργήθηκε αυτόματα">
            <a:extLst>
              <a:ext uri="{FF2B5EF4-FFF2-40B4-BE49-F238E27FC236}">
                <a16:creationId xmlns:a16="http://schemas.microsoft.com/office/drawing/2014/main" id="{5C75A879-FAE1-788B-148F-D89FABDF2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66663" y="1439626"/>
            <a:ext cx="6403982" cy="3602240"/>
          </a:xfrm>
          <a:prstGeom prst="rect">
            <a:avLst/>
          </a:prstGeom>
        </p:spPr>
      </p:pic>
      <p:pic>
        <p:nvPicPr>
          <p:cNvPr id="8" name="Εικόνα 7" descr="Εικόνα που περιέχει εξωτερικός χώρος/ύπαιθρος, σύννεφο, ουρανός, δέντρο&#10;&#10;Περιγραφή που δημιουργήθηκε αυτόματα">
            <a:extLst>
              <a:ext uri="{FF2B5EF4-FFF2-40B4-BE49-F238E27FC236}">
                <a16:creationId xmlns:a16="http://schemas.microsoft.com/office/drawing/2014/main" id="{6330D530-CED8-960C-0D02-9FCDFF8C1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64425" y="1439625"/>
            <a:ext cx="6403980" cy="3602239"/>
          </a:xfrm>
          <a:prstGeom prst="rect">
            <a:avLst/>
          </a:prstGeom>
        </p:spPr>
      </p:pic>
      <p:sp>
        <p:nvSpPr>
          <p:cNvPr id="7" name="TextBox 6">
            <a:extLst>
              <a:ext uri="{FF2B5EF4-FFF2-40B4-BE49-F238E27FC236}">
                <a16:creationId xmlns:a16="http://schemas.microsoft.com/office/drawing/2014/main" id="{91ED94F2-3B65-7B93-4F39-3E729A319CA9}"/>
              </a:ext>
            </a:extLst>
          </p:cNvPr>
          <p:cNvSpPr txBox="1"/>
          <p:nvPr/>
        </p:nvSpPr>
        <p:spPr>
          <a:xfrm>
            <a:off x="3340358" y="179428"/>
            <a:ext cx="5990254" cy="369332"/>
          </a:xfrm>
          <a:prstGeom prst="rect">
            <a:avLst/>
          </a:prstGeom>
          <a:noFill/>
        </p:spPr>
        <p:txBody>
          <a:bodyPr wrap="square">
            <a:spAutoFit/>
          </a:bodyPr>
          <a:lstStyle/>
          <a:p>
            <a:r>
              <a:rPr lang="el-GR" dirty="0">
                <a:solidFill>
                  <a:schemeClr val="bg1"/>
                </a:solidFill>
                <a:latin typeface="Calibri" panose="020F0502020204030204" pitchFamily="34" charset="0"/>
                <a:ea typeface="Calibri" panose="020F0502020204030204" pitchFamily="34" charset="0"/>
                <a:cs typeface="Times New Roman" panose="02020603050405020304" pitchFamily="18" charset="0"/>
              </a:rPr>
              <a:t>Απόληξη της ΒΚΔ φράγματος Πηνειού στο ΥΥΣ  </a:t>
            </a:r>
            <a:r>
              <a:rPr lang="el-G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Λαρισσού</a:t>
            </a:r>
            <a:endParaRPr lang="en-US" dirty="0">
              <a:solidFill>
                <a:schemeClr val="bg1"/>
              </a:solidFill>
            </a:endParaRPr>
          </a:p>
        </p:txBody>
      </p:sp>
    </p:spTree>
    <p:extLst>
      <p:ext uri="{BB962C8B-B14F-4D97-AF65-F5344CB8AC3E}">
        <p14:creationId xmlns:p14="http://schemas.microsoft.com/office/powerpoint/2010/main" val="2808793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alphaModFix amt="20000"/>
          </a:blip>
          <a:tile tx="0" ty="0" sx="100000" sy="100000" flip="none" algn="tl"/>
        </a:blipFill>
        <a:effectLst/>
      </p:bgPr>
    </p:bg>
    <p:spTree>
      <p:nvGrpSpPr>
        <p:cNvPr id="1" name=""/>
        <p:cNvGrpSpPr/>
        <p:nvPr/>
      </p:nvGrpSpPr>
      <p:grpSpPr>
        <a:xfrm>
          <a:off x="0" y="0"/>
          <a:ext cx="0" cy="0"/>
          <a:chOff x="0" y="0"/>
          <a:chExt cx="0" cy="0"/>
        </a:xfrm>
      </p:grpSpPr>
      <p:pic>
        <p:nvPicPr>
          <p:cNvPr id="9" name="Εικόνα 8" descr="Εικόνα που περιέχει εξωτερικός χώρος/ύπαιθρος, ουρανός, χορτάρι, φυτό&#10;&#10;Περιγραφή που δημιουργήθηκε αυτόματα">
            <a:extLst>
              <a:ext uri="{FF2B5EF4-FFF2-40B4-BE49-F238E27FC236}">
                <a16:creationId xmlns:a16="http://schemas.microsoft.com/office/drawing/2014/main" id="{24F94DB4-F2B0-870E-6676-AA43347DB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251" y="359391"/>
            <a:ext cx="9950000" cy="5596875"/>
          </a:xfrm>
          <a:prstGeom prst="rect">
            <a:avLst/>
          </a:prstGeom>
        </p:spPr>
      </p:pic>
      <p:sp>
        <p:nvSpPr>
          <p:cNvPr id="7" name="TextBox 6">
            <a:extLst>
              <a:ext uri="{FF2B5EF4-FFF2-40B4-BE49-F238E27FC236}">
                <a16:creationId xmlns:a16="http://schemas.microsoft.com/office/drawing/2014/main" id="{91ED94F2-3B65-7B93-4F39-3E729A319CA9}"/>
              </a:ext>
            </a:extLst>
          </p:cNvPr>
          <p:cNvSpPr txBox="1"/>
          <p:nvPr/>
        </p:nvSpPr>
        <p:spPr>
          <a:xfrm>
            <a:off x="1362268" y="442431"/>
            <a:ext cx="9694508" cy="369332"/>
          </a:xfrm>
          <a:prstGeom prst="rect">
            <a:avLst/>
          </a:prstGeom>
          <a:noFill/>
        </p:spPr>
        <p:txBody>
          <a:bodyPr wrap="square">
            <a:spAutoFit/>
          </a:bodyPr>
          <a:lstStyle/>
          <a:p>
            <a:r>
              <a:rPr lang="el-GR" dirty="0">
                <a:solidFill>
                  <a:schemeClr val="bg1"/>
                </a:solidFill>
                <a:latin typeface="Calibri" panose="020F0502020204030204" pitchFamily="34" charset="0"/>
                <a:ea typeface="Calibri" panose="020F0502020204030204" pitchFamily="34" charset="0"/>
                <a:cs typeface="Times New Roman" panose="02020603050405020304" pitchFamily="18" charset="0"/>
              </a:rPr>
              <a:t>Απορροή του π. </a:t>
            </a:r>
            <a:r>
              <a:rPr lang="el-G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Λαρισσού</a:t>
            </a:r>
            <a:r>
              <a:rPr lang="el-GR" dirty="0">
                <a:solidFill>
                  <a:schemeClr val="bg1"/>
                </a:solidFill>
                <a:latin typeface="Calibri" panose="020F0502020204030204" pitchFamily="34" charset="0"/>
                <a:ea typeface="Calibri" panose="020F0502020204030204" pitchFamily="34" charset="0"/>
                <a:cs typeface="Times New Roman" panose="02020603050405020304" pitchFamily="18" charset="0"/>
              </a:rPr>
              <a:t> στο Βόρειο τμήμα προς τη λιμνοθάλασσα Πάπα με αντλητικά άρδευσης</a:t>
            </a:r>
            <a:endParaRPr lang="en-US" dirty="0">
              <a:solidFill>
                <a:schemeClr val="bg1"/>
              </a:solidFill>
            </a:endParaRPr>
          </a:p>
        </p:txBody>
      </p:sp>
      <p:pic>
        <p:nvPicPr>
          <p:cNvPr id="11" name="Εικόνα 10" descr="Εικόνα που περιέχει εξωτερικός χώρος/ύπαιθρος, χορτάρι, ουρανός, φυτό&#10;&#10;Περιγραφή που δημιουργήθηκε αυτόματα">
            <a:extLst>
              <a:ext uri="{FF2B5EF4-FFF2-40B4-BE49-F238E27FC236}">
                <a16:creationId xmlns:a16="http://schemas.microsoft.com/office/drawing/2014/main" id="{AD08864E-7A97-0517-D3FB-5C2660A4D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812" y="3318035"/>
            <a:ext cx="4690188" cy="2638231"/>
          </a:xfrm>
          <a:prstGeom prst="rect">
            <a:avLst/>
          </a:prstGeom>
        </p:spPr>
      </p:pic>
    </p:spTree>
    <p:extLst>
      <p:ext uri="{BB962C8B-B14F-4D97-AF65-F5344CB8AC3E}">
        <p14:creationId xmlns:p14="http://schemas.microsoft.com/office/powerpoint/2010/main" val="3660079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pic>
        <p:nvPicPr>
          <p:cNvPr id="4" name="Εικόνα 3" descr="Εικόνα που περιέχει εξωτερικός χώρος/ύπαιθρος, νερό, βουνό, φύση&#10;&#10;Περιγραφή που δημιουργήθηκε αυτόματα">
            <a:extLst>
              <a:ext uri="{FF2B5EF4-FFF2-40B4-BE49-F238E27FC236}">
                <a16:creationId xmlns:a16="http://schemas.microsoft.com/office/drawing/2014/main" id="{3EAF65B8-64E1-2C67-6536-70936BA6A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497" y="313582"/>
            <a:ext cx="10543177" cy="5930537"/>
          </a:xfrm>
          <a:prstGeom prst="rect">
            <a:avLst/>
          </a:prstGeom>
        </p:spPr>
      </p:pic>
      <p:sp>
        <p:nvSpPr>
          <p:cNvPr id="7" name="TextBox 6">
            <a:extLst>
              <a:ext uri="{FF2B5EF4-FFF2-40B4-BE49-F238E27FC236}">
                <a16:creationId xmlns:a16="http://schemas.microsoft.com/office/drawing/2014/main" id="{91ED94F2-3B65-7B93-4F39-3E729A319CA9}"/>
              </a:ext>
            </a:extLst>
          </p:cNvPr>
          <p:cNvSpPr txBox="1"/>
          <p:nvPr/>
        </p:nvSpPr>
        <p:spPr>
          <a:xfrm>
            <a:off x="1658359" y="5763368"/>
            <a:ext cx="5421709" cy="369332"/>
          </a:xfrm>
          <a:prstGeom prst="rect">
            <a:avLst/>
          </a:prstGeom>
          <a:noFill/>
        </p:spPr>
        <p:txBody>
          <a:bodyPr wrap="square">
            <a:spAutoFit/>
          </a:bodyPr>
          <a:lstStyle/>
          <a:p>
            <a:r>
              <a:rPr lang="el-GR" dirty="0">
                <a:solidFill>
                  <a:schemeClr val="bg1"/>
                </a:solidFill>
                <a:latin typeface="Calibri" panose="020F0502020204030204" pitchFamily="34" charset="0"/>
                <a:ea typeface="Calibri" panose="020F0502020204030204" pitchFamily="34" charset="0"/>
                <a:cs typeface="Times New Roman" panose="02020603050405020304" pitchFamily="18" charset="0"/>
              </a:rPr>
              <a:t>Άποψη του ΥΥΣ </a:t>
            </a:r>
            <a:r>
              <a:rPr lang="el-G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Λαρισσού</a:t>
            </a:r>
            <a:r>
              <a:rPr lang="el-GR" dirty="0">
                <a:solidFill>
                  <a:schemeClr val="bg1"/>
                </a:solidFill>
                <a:latin typeface="Calibri" panose="020F0502020204030204" pitchFamily="34" charset="0"/>
                <a:ea typeface="Calibri" panose="020F0502020204030204" pitchFamily="34" charset="0"/>
                <a:cs typeface="Times New Roman" panose="02020603050405020304" pitchFamily="18" charset="0"/>
              </a:rPr>
              <a:t> προς Βορειοανατολικά</a:t>
            </a:r>
            <a:endParaRPr lang="en-US" dirty="0">
              <a:solidFill>
                <a:schemeClr val="bg1"/>
              </a:solidFill>
            </a:endParaRPr>
          </a:p>
        </p:txBody>
      </p:sp>
    </p:spTree>
    <p:extLst>
      <p:ext uri="{BB962C8B-B14F-4D97-AF65-F5344CB8AC3E}">
        <p14:creationId xmlns:p14="http://schemas.microsoft.com/office/powerpoint/2010/main" val="90614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2553240" y="325791"/>
            <a:ext cx="7085520" cy="553998"/>
          </a:xfrm>
        </p:spPr>
        <p:txBody>
          <a:bodyPr/>
          <a:lstStyle/>
          <a:p>
            <a:pPr algn="ctr"/>
            <a:r>
              <a:rPr lang="en-GB" sz="3600" u="sng" dirty="0"/>
              <a:t>WATER IQ: </a:t>
            </a:r>
            <a:r>
              <a:rPr lang="el-GR" sz="3600" u="sng" dirty="0"/>
              <a:t>ΣΤΟΧΟΙ ΕΡΓΟΥ</a:t>
            </a:r>
            <a:endParaRPr lang="en-GB" sz="3600" u="sng" dirty="0"/>
          </a:p>
        </p:txBody>
      </p:sp>
      <p:sp>
        <p:nvSpPr>
          <p:cNvPr id="3" name="Plassholder for innhold 2"/>
          <p:cNvSpPr>
            <a:spLocks noGrp="1"/>
          </p:cNvSpPr>
          <p:nvPr>
            <p:ph idx="1"/>
          </p:nvPr>
        </p:nvSpPr>
        <p:spPr>
          <a:xfrm>
            <a:off x="708240" y="1524600"/>
            <a:ext cx="10932276" cy="4081069"/>
          </a:xfrm>
        </p:spPr>
        <p:txBody>
          <a:bodyPr>
            <a:noAutofit/>
          </a:bodyPr>
          <a:lstStyle/>
          <a:p>
            <a:pPr algn="just">
              <a:spcBef>
                <a:spcPts val="1200"/>
              </a:spcBef>
            </a:pPr>
            <a:r>
              <a:rPr lang="el-GR" sz="2400" dirty="0">
                <a:latin typeface="Calibri" panose="020F0502020204030204" pitchFamily="34" charset="0"/>
                <a:cs typeface="Calibri" panose="020F0502020204030204" pitchFamily="34" charset="0"/>
              </a:rPr>
              <a:t>Δημιουργία κλιματικού μοντέλου για την πιλοτική περιοχή του ΥΥΣ </a:t>
            </a:r>
            <a:r>
              <a:rPr lang="el-GR" sz="2400" dirty="0" err="1">
                <a:latin typeface="Calibri" panose="020F0502020204030204" pitchFamily="34" charset="0"/>
                <a:cs typeface="Calibri" panose="020F0502020204030204" pitchFamily="34" charset="0"/>
              </a:rPr>
              <a:t>Λαρισσού</a:t>
            </a:r>
            <a:r>
              <a:rPr lang="el-GR"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pPr algn="just">
              <a:spcBef>
                <a:spcPts val="1200"/>
              </a:spcBef>
            </a:pPr>
            <a:r>
              <a:rPr lang="el-GR" sz="2400" dirty="0">
                <a:latin typeface="Calibri" panose="020F0502020204030204" pitchFamily="34" charset="0"/>
                <a:cs typeface="Calibri" panose="020F0502020204030204" pitchFamily="34" charset="0"/>
              </a:rPr>
              <a:t>Οριοθέτηση της ζώνης </a:t>
            </a:r>
            <a:r>
              <a:rPr lang="el-GR" sz="2400" dirty="0" err="1">
                <a:latin typeface="Calibri" panose="020F0502020204030204" pitchFamily="34" charset="0"/>
                <a:cs typeface="Calibri" panose="020F0502020204030204" pitchFamily="34" charset="0"/>
              </a:rPr>
              <a:t>υφαλμύρινσης</a:t>
            </a:r>
            <a:r>
              <a:rPr lang="el-GR" sz="2400" dirty="0">
                <a:latin typeface="Calibri" panose="020F0502020204030204" pitchFamily="34" charset="0"/>
                <a:cs typeface="Calibri" panose="020F0502020204030204" pitchFamily="34" charset="0"/>
              </a:rPr>
              <a:t> και τρωτότητας του παράκτιου </a:t>
            </a:r>
            <a:r>
              <a:rPr lang="el-GR" sz="2400" dirty="0" err="1">
                <a:latin typeface="Calibri" panose="020F0502020204030204" pitchFamily="34" charset="0"/>
                <a:cs typeface="Calibri" panose="020F0502020204030204" pitchFamily="34" charset="0"/>
              </a:rPr>
              <a:t>υδροφορέα</a:t>
            </a:r>
            <a:r>
              <a:rPr lang="el-GR" sz="2400" dirty="0">
                <a:latin typeface="Calibri" panose="020F0502020204030204" pitchFamily="34" charset="0"/>
                <a:cs typeface="Calibri" panose="020F0502020204030204" pitchFamily="34" charset="0"/>
              </a:rPr>
              <a:t>.</a:t>
            </a:r>
          </a:p>
          <a:p>
            <a:pPr algn="just">
              <a:spcBef>
                <a:spcPts val="1200"/>
              </a:spcBef>
            </a:pPr>
            <a:r>
              <a:rPr lang="el-GR" sz="2400" dirty="0">
                <a:latin typeface="Calibri" panose="020F0502020204030204" pitchFamily="34" charset="0"/>
                <a:cs typeface="Calibri" panose="020F0502020204030204" pitchFamily="34" charset="0"/>
              </a:rPr>
              <a:t>Διερεύνηση των συνθηκών εφαρμογής τεχνητού εμπλουτισμού σε επιλεγμένες </a:t>
            </a:r>
            <a:r>
              <a:rPr lang="el-GR" sz="2400" dirty="0" err="1">
                <a:latin typeface="Calibri" panose="020F0502020204030204" pitchFamily="34" charset="0"/>
                <a:cs typeface="Calibri" panose="020F0502020204030204" pitchFamily="34" charset="0"/>
              </a:rPr>
              <a:t>υδρογεωτρήσεις</a:t>
            </a:r>
            <a:r>
              <a:rPr lang="el-GR" sz="2400" dirty="0">
                <a:latin typeface="Calibri" panose="020F0502020204030204" pitchFamily="34" charset="0"/>
                <a:cs typeface="Calibri" panose="020F0502020204030204" pitchFamily="34" charset="0"/>
              </a:rPr>
              <a:t>.</a:t>
            </a:r>
          </a:p>
          <a:p>
            <a:pPr algn="just">
              <a:spcBef>
                <a:spcPts val="1200"/>
              </a:spcBef>
            </a:pPr>
            <a:r>
              <a:rPr lang="el-GR" sz="2400" dirty="0">
                <a:latin typeface="Calibri" panose="020F0502020204030204" pitchFamily="34" charset="0"/>
                <a:cs typeface="Calibri" panose="020F0502020204030204" pitchFamily="34" charset="0"/>
              </a:rPr>
              <a:t>Δημιουργία μόνιμου δικτύου παρακολούθησης των υδρογεωλογικών παραμέτρων του ΥΥΣ.</a:t>
            </a:r>
          </a:p>
          <a:p>
            <a:pPr algn="just">
              <a:spcBef>
                <a:spcPts val="1200"/>
              </a:spcBef>
            </a:pPr>
            <a:r>
              <a:rPr lang="el-GR" sz="2400" dirty="0">
                <a:latin typeface="Calibri" panose="020F0502020204030204" pitchFamily="34" charset="0"/>
                <a:cs typeface="Calibri" panose="020F0502020204030204" pitchFamily="34" charset="0"/>
              </a:rPr>
              <a:t>Προαγωγή της ευαισθητοποίησης και βελτίωση της γνώσης για την προστασία και διαχείριση των υπόγειων υδατικών πόρων που αντιμετωπίζουν προβλήματα </a:t>
            </a:r>
            <a:r>
              <a:rPr lang="el-GR" sz="2400" dirty="0" err="1">
                <a:latin typeface="Calibri" panose="020F0502020204030204" pitchFamily="34" charset="0"/>
                <a:cs typeface="Calibri" panose="020F0502020204030204" pitchFamily="34" charset="0"/>
              </a:rPr>
              <a:t>υφαλμύρινσης</a:t>
            </a:r>
            <a:r>
              <a:rPr lang="el-GR"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0818577"/>
      </p:ext>
    </p:extLst>
  </p:cSld>
  <p:clrMapOvr>
    <a:masterClrMapping/>
  </p:clrMapOvr>
</p:sld>
</file>

<file path=ppt/theme/theme1.xml><?xml version="1.0" encoding="utf-8"?>
<a:theme xmlns:a="http://schemas.openxmlformats.org/drawingml/2006/main" name="Office-theme">
  <a:themeElements>
    <a:clrScheme name="Civil Society Campaign">
      <a:dk1>
        <a:srgbClr val="000000"/>
      </a:dk1>
      <a:lt1>
        <a:srgbClr val="FFFFFF"/>
      </a:lt1>
      <a:dk2>
        <a:srgbClr val="1E1E1C"/>
      </a:dk2>
      <a:lt2>
        <a:srgbClr val="FFD200"/>
      </a:lt2>
      <a:accent1>
        <a:srgbClr val="507CFF"/>
      </a:accent1>
      <a:accent2>
        <a:srgbClr val="00DBFF"/>
      </a:accent2>
      <a:accent3>
        <a:srgbClr val="FFD200"/>
      </a:accent3>
      <a:accent4>
        <a:srgbClr val="00E19B"/>
      </a:accent4>
      <a:accent5>
        <a:srgbClr val="FF7800"/>
      </a:accent5>
      <a:accent6>
        <a:srgbClr val="FF1D50"/>
      </a:accent6>
      <a:hlink>
        <a:srgbClr val="FF1D50"/>
      </a:hlink>
      <a:folHlink>
        <a:srgbClr val="507CFF"/>
      </a:folHlink>
    </a:clrScheme>
    <a:fontScheme name="Egendefinert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A+and+Norway+Grants_presentation_TEMPLATE" id="{DD4D4D7D-A6EF-4094-B8B3-61C30F6DDC6E}" vid="{469A546E-F6AA-43B8-BD97-DE1D3E2A0646}"/>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934</Words>
  <Application>Microsoft Office PowerPoint</Application>
  <PresentationFormat>Ευρεία οθόνη</PresentationFormat>
  <Paragraphs>91</Paragraphs>
  <Slides>16</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16</vt:i4>
      </vt:variant>
    </vt:vector>
  </HeadingPairs>
  <TitlesOfParts>
    <vt:vector size="20" baseType="lpstr">
      <vt:lpstr>Arial</vt:lpstr>
      <vt:lpstr>Calibri</vt:lpstr>
      <vt:lpstr>Tahoma</vt:lpstr>
      <vt:lpstr>Office-theme</vt:lpstr>
      <vt:lpstr>ΠΑΡΟΥΣΙΑΣΗ ΤΟΥ ΕΡΓΟΥ WATER IQ</vt:lpstr>
      <vt:lpstr>WATER IQ: ΕΠΙΣΚΟΠΗΣΗ ΕΡΓΟΥ</vt:lpstr>
      <vt:lpstr>WATER IQ: ΣΥΝΕΡΓΑΤΙΚΟ ΣΧΗΜΑ</vt:lpstr>
      <vt:lpstr>WATER IQ: ΠΙΛΟΤΙΚΗ ΠΕΡΙΟΧΗ</vt:lpstr>
      <vt:lpstr>Παρουσίαση του PowerPoint</vt:lpstr>
      <vt:lpstr>Παρουσίαση του PowerPoint</vt:lpstr>
      <vt:lpstr>Παρουσίαση του PowerPoint</vt:lpstr>
      <vt:lpstr>Παρουσίαση του PowerPoint</vt:lpstr>
      <vt:lpstr>WATER IQ: ΣΤΟΧΟΙ ΕΡΓΟΥ</vt:lpstr>
      <vt:lpstr>WATER IQ: ΒΑΣΙΚΕΣ ΔΡΑΣΕΙΣ</vt:lpstr>
      <vt:lpstr>WATER IQ: ΒΑΣΙΚΕΣ ΔΡΑΣΕΙΣ</vt:lpstr>
      <vt:lpstr>WATER IQ: ΠΟΡΕΙΑ ΥΛΟΠΟΙΗΣΗΣ ΕΡΓΟΥ</vt:lpstr>
      <vt:lpstr>ΕΠΕΞΕΡΓΑΣΙΑ ΑΡΧΙΚΩΝ ΔΕΔΟΜΕΝΩΝ</vt:lpstr>
      <vt:lpstr>ΔΙΚΤΥΟ ΠΑΡΑΚΟΛΟΥΘΗΣΗΣ ΛΑΡΙΣΣΟΥ</vt:lpstr>
      <vt:lpstr>WATER IQ: ΑΝΑΜΕΝΟΜΕΝΑ ΑΠΟΤΕΛΕΣΜΑΤΑ</vt:lpstr>
      <vt:lpstr>Ευχαριστούμε H ομάδα του έργου WaterIQ https://wateriq-eeagrants.gr/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ΚΟΥΡΤΕΛΗ ΧΡΥΣΟΥΛΑ (Kourteli Xrysoula)</dc:creator>
  <cp:lastModifiedBy>Depountis Nikolaos</cp:lastModifiedBy>
  <cp:revision>20</cp:revision>
  <dcterms:created xsi:type="dcterms:W3CDTF">2022-08-22T11:41:56Z</dcterms:created>
  <dcterms:modified xsi:type="dcterms:W3CDTF">2024-03-29T05:14:21Z</dcterms:modified>
</cp:coreProperties>
</file>