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sldIdLst>
    <p:sldId id="256" r:id="rId2"/>
    <p:sldId id="258" r:id="rId3"/>
    <p:sldId id="262" r:id="rId4"/>
    <p:sldId id="268" r:id="rId5"/>
    <p:sldId id="269" r:id="rId6"/>
    <p:sldId id="263" r:id="rId7"/>
    <p:sldId id="260" r:id="rId8"/>
    <p:sldId id="271" r:id="rId9"/>
    <p:sldId id="261" r:id="rId10"/>
    <p:sldId id="265" r:id="rId11"/>
    <p:sldId id="264" r:id="rId12"/>
    <p:sldId id="266" r:id="rId13"/>
    <p:sldId id="267" r:id="rId14"/>
    <p:sldId id="270" r:id="rId15"/>
    <p:sldId id="259" r:id="rId1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48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0991F-782E-4C16-87F8-09CDDCF80930}" v="75" dt="2024-03-28T09:04:49.982"/>
    <p1510:client id="{9862D7EF-8CB7-4044-86D5-7C73A3E48236}" v="3230" dt="2024-03-28T20:06:38.532"/>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235" autoAdjust="0"/>
  </p:normalViewPr>
  <p:slideViewPr>
    <p:cSldViewPr snapToGrid="0">
      <p:cViewPr varScale="1">
        <p:scale>
          <a:sx n="94" d="100"/>
          <a:sy n="94" d="100"/>
        </p:scale>
        <p:origin x="570" y="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os Pyrgakis" userId="f6e12cc34ec3ba8d" providerId="LiveId" clId="{9862D7EF-8CB7-4044-86D5-7C73A3E48236}"/>
    <pc:docChg chg="undo custSel addSld delSld modSld sldOrd">
      <pc:chgData name="Dimitrios Pyrgakis" userId="f6e12cc34ec3ba8d" providerId="LiveId" clId="{9862D7EF-8CB7-4044-86D5-7C73A3E48236}" dt="2024-03-28T20:06:38.531" v="4720" actId="206"/>
      <pc:docMkLst>
        <pc:docMk/>
      </pc:docMkLst>
      <pc:sldChg chg="addSp delSp modSp mod">
        <pc:chgData name="Dimitrios Pyrgakis" userId="f6e12cc34ec3ba8d" providerId="LiveId" clId="{9862D7EF-8CB7-4044-86D5-7C73A3E48236}" dt="2024-03-28T20:00:13.146" v="4698" actId="1076"/>
        <pc:sldMkLst>
          <pc:docMk/>
          <pc:sldMk cId="3624159994" sldId="256"/>
        </pc:sldMkLst>
        <pc:spChg chg="mod">
          <ac:chgData name="Dimitrios Pyrgakis" userId="f6e12cc34ec3ba8d" providerId="LiveId" clId="{9862D7EF-8CB7-4044-86D5-7C73A3E48236}" dt="2024-03-27T17:13:40.775" v="48" actId="404"/>
          <ac:spMkLst>
            <pc:docMk/>
            <pc:sldMk cId="3624159994" sldId="256"/>
            <ac:spMk id="4" creationId="{00000000-0000-0000-0000-000000000000}"/>
          </ac:spMkLst>
        </pc:spChg>
        <pc:spChg chg="mod">
          <ac:chgData name="Dimitrios Pyrgakis" userId="f6e12cc34ec3ba8d" providerId="LiveId" clId="{9862D7EF-8CB7-4044-86D5-7C73A3E48236}" dt="2024-03-28T20:00:13.146" v="4698" actId="1076"/>
          <ac:spMkLst>
            <pc:docMk/>
            <pc:sldMk cId="3624159994" sldId="256"/>
            <ac:spMk id="5" creationId="{00000000-0000-0000-0000-000000000000}"/>
          </ac:spMkLst>
        </pc:spChg>
        <pc:spChg chg="mod">
          <ac:chgData name="Dimitrios Pyrgakis" userId="f6e12cc34ec3ba8d" providerId="LiveId" clId="{9862D7EF-8CB7-4044-86D5-7C73A3E48236}" dt="2024-03-28T20:00:13.146" v="4698" actId="1076"/>
          <ac:spMkLst>
            <pc:docMk/>
            <pc:sldMk cId="3624159994" sldId="256"/>
            <ac:spMk id="6" creationId="{00000000-0000-0000-0000-000000000000}"/>
          </ac:spMkLst>
        </pc:spChg>
        <pc:spChg chg="del">
          <ac:chgData name="Dimitrios Pyrgakis" userId="f6e12cc34ec3ba8d" providerId="LiveId" clId="{9862D7EF-8CB7-4044-86D5-7C73A3E48236}" dt="2024-03-27T17:12:54.093" v="41" actId="478"/>
          <ac:spMkLst>
            <pc:docMk/>
            <pc:sldMk cId="3624159994" sldId="256"/>
            <ac:spMk id="7" creationId="{00000000-0000-0000-0000-000000000000}"/>
          </ac:spMkLst>
        </pc:spChg>
        <pc:spChg chg="del">
          <ac:chgData name="Dimitrios Pyrgakis" userId="f6e12cc34ec3ba8d" providerId="LiveId" clId="{9862D7EF-8CB7-4044-86D5-7C73A3E48236}" dt="2024-03-27T17:12:55.766" v="42" actId="478"/>
          <ac:spMkLst>
            <pc:docMk/>
            <pc:sldMk cId="3624159994" sldId="256"/>
            <ac:spMk id="8" creationId="{00000000-0000-0000-0000-000000000000}"/>
          </ac:spMkLst>
        </pc:spChg>
        <pc:spChg chg="add mod">
          <ac:chgData name="Dimitrios Pyrgakis" userId="f6e12cc34ec3ba8d" providerId="LiveId" clId="{9862D7EF-8CB7-4044-86D5-7C73A3E48236}" dt="2024-03-28T19:59:40.373" v="4693" actId="1076"/>
          <ac:spMkLst>
            <pc:docMk/>
            <pc:sldMk cId="3624159994" sldId="256"/>
            <ac:spMk id="10" creationId="{AD9B2C24-C9AF-3EDA-6E51-18FEC5E22321}"/>
          </ac:spMkLst>
        </pc:spChg>
      </pc:sldChg>
      <pc:sldChg chg="addSp delSp modSp mod modAnim">
        <pc:chgData name="Dimitrios Pyrgakis" userId="f6e12cc34ec3ba8d" providerId="LiveId" clId="{9862D7EF-8CB7-4044-86D5-7C73A3E48236}" dt="2024-03-27T18:01:23.841" v="259" actId="207"/>
        <pc:sldMkLst>
          <pc:docMk/>
          <pc:sldMk cId="3740482343" sldId="258"/>
        </pc:sldMkLst>
        <pc:spChg chg="mod">
          <ac:chgData name="Dimitrios Pyrgakis" userId="f6e12cc34ec3ba8d" providerId="LiveId" clId="{9862D7EF-8CB7-4044-86D5-7C73A3E48236}" dt="2024-03-27T17:14:27.058" v="49"/>
          <ac:spMkLst>
            <pc:docMk/>
            <pc:sldMk cId="3740482343" sldId="258"/>
            <ac:spMk id="2" creationId="{00000000-0000-0000-0000-000000000000}"/>
          </ac:spMkLst>
        </pc:spChg>
        <pc:spChg chg="del">
          <ac:chgData name="Dimitrios Pyrgakis" userId="f6e12cc34ec3ba8d" providerId="LiveId" clId="{9862D7EF-8CB7-4044-86D5-7C73A3E48236}" dt="2024-03-27T17:14:32.998" v="51" actId="478"/>
          <ac:spMkLst>
            <pc:docMk/>
            <pc:sldMk cId="3740482343" sldId="258"/>
            <ac:spMk id="3" creationId="{00000000-0000-0000-0000-000000000000}"/>
          </ac:spMkLst>
        </pc:spChg>
        <pc:spChg chg="del">
          <ac:chgData name="Dimitrios Pyrgakis" userId="f6e12cc34ec3ba8d" providerId="LiveId" clId="{9862D7EF-8CB7-4044-86D5-7C73A3E48236}" dt="2024-03-27T17:14:32.098" v="50" actId="478"/>
          <ac:spMkLst>
            <pc:docMk/>
            <pc:sldMk cId="3740482343" sldId="258"/>
            <ac:spMk id="4" creationId="{00000000-0000-0000-0000-000000000000}"/>
          </ac:spMkLst>
        </pc:spChg>
        <pc:graphicFrameChg chg="add mod">
          <ac:chgData name="Dimitrios Pyrgakis" userId="f6e12cc34ec3ba8d" providerId="LiveId" clId="{9862D7EF-8CB7-4044-86D5-7C73A3E48236}" dt="2024-03-27T18:01:23.841" v="259" actId="207"/>
          <ac:graphicFrameMkLst>
            <pc:docMk/>
            <pc:sldMk cId="3740482343" sldId="258"/>
            <ac:graphicFrameMk id="5" creationId="{EFEA4690-791C-C499-8D27-D3A7EBD7B4ED}"/>
          </ac:graphicFrameMkLst>
        </pc:graphicFrameChg>
      </pc:sldChg>
      <pc:sldChg chg="addSp delSp modSp add mod delAnim modAnim modNotesTx">
        <pc:chgData name="Dimitrios Pyrgakis" userId="f6e12cc34ec3ba8d" providerId="LiveId" clId="{9862D7EF-8CB7-4044-86D5-7C73A3E48236}" dt="2024-03-28T20:04:26.663" v="4707"/>
        <pc:sldMkLst>
          <pc:docMk/>
          <pc:sldMk cId="1032475062" sldId="260"/>
        </pc:sldMkLst>
        <pc:spChg chg="mod">
          <ac:chgData name="Dimitrios Pyrgakis" userId="f6e12cc34ec3ba8d" providerId="LiveId" clId="{9862D7EF-8CB7-4044-86D5-7C73A3E48236}" dt="2024-03-27T18:00:27.255" v="253" actId="404"/>
          <ac:spMkLst>
            <pc:docMk/>
            <pc:sldMk cId="1032475062" sldId="260"/>
            <ac:spMk id="2" creationId="{00000000-0000-0000-0000-000000000000}"/>
          </ac:spMkLst>
        </pc:spChg>
        <pc:spChg chg="add mod">
          <ac:chgData name="Dimitrios Pyrgakis" userId="f6e12cc34ec3ba8d" providerId="LiveId" clId="{9862D7EF-8CB7-4044-86D5-7C73A3E48236}" dt="2024-03-27T18:19:00.159" v="322" actId="20577"/>
          <ac:spMkLst>
            <pc:docMk/>
            <pc:sldMk cId="1032475062" sldId="260"/>
            <ac:spMk id="3" creationId="{36844743-25C8-0F42-DD5A-BC56B8A44DF2}"/>
          </ac:spMkLst>
        </pc:spChg>
        <pc:spChg chg="add mod">
          <ac:chgData name="Dimitrios Pyrgakis" userId="f6e12cc34ec3ba8d" providerId="LiveId" clId="{9862D7EF-8CB7-4044-86D5-7C73A3E48236}" dt="2024-03-27T18:21:10.625" v="331" actId="14100"/>
          <ac:spMkLst>
            <pc:docMk/>
            <pc:sldMk cId="1032475062" sldId="260"/>
            <ac:spMk id="13" creationId="{0D6B76C8-5FD8-7C7B-8209-3BC073859BA8}"/>
          </ac:spMkLst>
        </pc:spChg>
        <pc:spChg chg="add mod">
          <ac:chgData name="Dimitrios Pyrgakis" userId="f6e12cc34ec3ba8d" providerId="LiveId" clId="{9862D7EF-8CB7-4044-86D5-7C73A3E48236}" dt="2024-03-27T18:23:31.512" v="352" actId="1076"/>
          <ac:spMkLst>
            <pc:docMk/>
            <pc:sldMk cId="1032475062" sldId="260"/>
            <ac:spMk id="14" creationId="{1D4DCF55-9E9A-2FB5-5E28-DA0D9D75100A}"/>
          </ac:spMkLst>
        </pc:spChg>
        <pc:spChg chg="add del">
          <ac:chgData name="Dimitrios Pyrgakis" userId="f6e12cc34ec3ba8d" providerId="LiveId" clId="{9862D7EF-8CB7-4044-86D5-7C73A3E48236}" dt="2024-03-27T19:56:32.073" v="1017" actId="478"/>
          <ac:spMkLst>
            <pc:docMk/>
            <pc:sldMk cId="1032475062" sldId="260"/>
            <ac:spMk id="17" creationId="{F8BD5C4E-6156-1F5F-F959-02AD4215E631}"/>
          </ac:spMkLst>
        </pc:spChg>
        <pc:spChg chg="add del">
          <ac:chgData name="Dimitrios Pyrgakis" userId="f6e12cc34ec3ba8d" providerId="LiveId" clId="{9862D7EF-8CB7-4044-86D5-7C73A3E48236}" dt="2024-03-27T19:57:16.591" v="1019" actId="478"/>
          <ac:spMkLst>
            <pc:docMk/>
            <pc:sldMk cId="1032475062" sldId="260"/>
            <ac:spMk id="18" creationId="{06D9F78A-DE07-0E7D-1717-0BC01585CAA8}"/>
          </ac:spMkLst>
        </pc:spChg>
        <pc:spChg chg="add mod">
          <ac:chgData name="Dimitrios Pyrgakis" userId="f6e12cc34ec3ba8d" providerId="LiveId" clId="{9862D7EF-8CB7-4044-86D5-7C73A3E48236}" dt="2024-03-27T19:58:21.352" v="1024" actId="693"/>
          <ac:spMkLst>
            <pc:docMk/>
            <pc:sldMk cId="1032475062" sldId="260"/>
            <ac:spMk id="19" creationId="{CB297A13-EE75-8D73-7FAB-5D837A4E14CB}"/>
          </ac:spMkLst>
        </pc:spChg>
        <pc:graphicFrameChg chg="del">
          <ac:chgData name="Dimitrios Pyrgakis" userId="f6e12cc34ec3ba8d" providerId="LiveId" clId="{9862D7EF-8CB7-4044-86D5-7C73A3E48236}" dt="2024-03-27T17:22:52.114" v="136" actId="478"/>
          <ac:graphicFrameMkLst>
            <pc:docMk/>
            <pc:sldMk cId="1032475062" sldId="260"/>
            <ac:graphicFrameMk id="5" creationId="{EFEA4690-791C-C499-8D27-D3A7EBD7B4ED}"/>
          </ac:graphicFrameMkLst>
        </pc:graphicFrameChg>
        <pc:picChg chg="add del mod">
          <ac:chgData name="Dimitrios Pyrgakis" userId="f6e12cc34ec3ba8d" providerId="LiveId" clId="{9862D7EF-8CB7-4044-86D5-7C73A3E48236}" dt="2024-03-27T18:02:06.911" v="276" actId="478"/>
          <ac:picMkLst>
            <pc:docMk/>
            <pc:sldMk cId="1032475062" sldId="260"/>
            <ac:picMk id="6" creationId="{376385E8-FED4-9167-5450-78E4F9B8F8E7}"/>
          </ac:picMkLst>
        </pc:picChg>
        <pc:picChg chg="add del mod">
          <ac:chgData name="Dimitrios Pyrgakis" userId="f6e12cc34ec3ba8d" providerId="LiveId" clId="{9862D7EF-8CB7-4044-86D5-7C73A3E48236}" dt="2024-03-27T18:15:20.313" v="289" actId="478"/>
          <ac:picMkLst>
            <pc:docMk/>
            <pc:sldMk cId="1032475062" sldId="260"/>
            <ac:picMk id="10" creationId="{EA5F9583-B8BB-3A90-B60C-04461AE22D30}"/>
          </ac:picMkLst>
        </pc:picChg>
        <pc:picChg chg="add mod ord">
          <ac:chgData name="Dimitrios Pyrgakis" userId="f6e12cc34ec3ba8d" providerId="LiveId" clId="{9862D7EF-8CB7-4044-86D5-7C73A3E48236}" dt="2024-03-28T19:47:42.287" v="4651" actId="167"/>
          <ac:picMkLst>
            <pc:docMk/>
            <pc:sldMk cId="1032475062" sldId="260"/>
            <ac:picMk id="12" creationId="{99D49567-5960-37D8-B33F-8D02EE942CE9}"/>
          </ac:picMkLst>
        </pc:picChg>
        <pc:picChg chg="add mod ord">
          <ac:chgData name="Dimitrios Pyrgakis" userId="f6e12cc34ec3ba8d" providerId="LiveId" clId="{9862D7EF-8CB7-4044-86D5-7C73A3E48236}" dt="2024-03-28T19:47:46.897" v="4652" actId="14826"/>
          <ac:picMkLst>
            <pc:docMk/>
            <pc:sldMk cId="1032475062" sldId="260"/>
            <ac:picMk id="16" creationId="{48755697-2AF4-6075-ECF8-66C8EA23A27A}"/>
          </ac:picMkLst>
        </pc:picChg>
        <pc:cxnChg chg="add mod">
          <ac:chgData name="Dimitrios Pyrgakis" userId="f6e12cc34ec3ba8d" providerId="LiveId" clId="{9862D7EF-8CB7-4044-86D5-7C73A3E48236}" dt="2024-03-27T18:01:38.313" v="260" actId="208"/>
          <ac:cxnSpMkLst>
            <pc:docMk/>
            <pc:sldMk cId="1032475062" sldId="260"/>
            <ac:cxnSpMk id="8" creationId="{87AD94CE-0D18-8BF4-7F19-734CD5ED014D}"/>
          </ac:cxnSpMkLst>
        </pc:cxnChg>
      </pc:sldChg>
      <pc:sldChg chg="addSp delSp modSp add mod addAnim delAnim modAnim">
        <pc:chgData name="Dimitrios Pyrgakis" userId="f6e12cc34ec3ba8d" providerId="LiveId" clId="{9862D7EF-8CB7-4044-86D5-7C73A3E48236}" dt="2024-03-28T20:03:42.819" v="4705" actId="478"/>
        <pc:sldMkLst>
          <pc:docMk/>
          <pc:sldMk cId="545786599" sldId="261"/>
        </pc:sldMkLst>
        <pc:spChg chg="mod">
          <ac:chgData name="Dimitrios Pyrgakis" userId="f6e12cc34ec3ba8d" providerId="LiveId" clId="{9862D7EF-8CB7-4044-86D5-7C73A3E48236}" dt="2024-03-27T18:31:04.156" v="393" actId="20577"/>
          <ac:spMkLst>
            <pc:docMk/>
            <pc:sldMk cId="545786599" sldId="261"/>
            <ac:spMk id="3" creationId="{36844743-25C8-0F42-DD5A-BC56B8A44DF2}"/>
          </ac:spMkLst>
        </pc:spChg>
        <pc:spChg chg="add del mod">
          <ac:chgData name="Dimitrios Pyrgakis" userId="f6e12cc34ec3ba8d" providerId="LiveId" clId="{9862D7EF-8CB7-4044-86D5-7C73A3E48236}" dt="2024-03-28T20:03:42.819" v="4705" actId="478"/>
          <ac:spMkLst>
            <pc:docMk/>
            <pc:sldMk cId="545786599" sldId="261"/>
            <ac:spMk id="4" creationId="{F7E01CE3-6554-DFD6-459B-C18606799AE2}"/>
          </ac:spMkLst>
        </pc:spChg>
        <pc:graphicFrameChg chg="add del mod">
          <ac:chgData name="Dimitrios Pyrgakis" userId="f6e12cc34ec3ba8d" providerId="LiveId" clId="{9862D7EF-8CB7-4044-86D5-7C73A3E48236}" dt="2024-03-27T18:51:32.358" v="518" actId="478"/>
          <ac:graphicFrameMkLst>
            <pc:docMk/>
            <pc:sldMk cId="545786599" sldId="261"/>
            <ac:graphicFrameMk id="11" creationId="{A84B1A2B-1802-8814-450B-604CABECBA8A}"/>
          </ac:graphicFrameMkLst>
        </pc:graphicFrameChg>
        <pc:graphicFrameChg chg="add mod modGraphic">
          <ac:chgData name="Dimitrios Pyrgakis" userId="f6e12cc34ec3ba8d" providerId="LiveId" clId="{9862D7EF-8CB7-4044-86D5-7C73A3E48236}" dt="2024-03-27T19:40:59.866" v="973" actId="1076"/>
          <ac:graphicFrameMkLst>
            <pc:docMk/>
            <pc:sldMk cId="545786599" sldId="261"/>
            <ac:graphicFrameMk id="15" creationId="{FDB034C9-F208-445E-E639-9422058B5FAA}"/>
          </ac:graphicFrameMkLst>
        </pc:graphicFrameChg>
        <pc:picChg chg="add mod">
          <ac:chgData name="Dimitrios Pyrgakis" userId="f6e12cc34ec3ba8d" providerId="LiveId" clId="{9862D7EF-8CB7-4044-86D5-7C73A3E48236}" dt="2024-03-27T18:40:56.220" v="404" actId="931"/>
          <ac:picMkLst>
            <pc:docMk/>
            <pc:sldMk cId="545786599" sldId="261"/>
            <ac:picMk id="5" creationId="{0D7592D2-952E-E8F9-FEC4-20F6E7B4912A}"/>
          </ac:picMkLst>
        </pc:picChg>
        <pc:picChg chg="add mod ord">
          <ac:chgData name="Dimitrios Pyrgakis" userId="f6e12cc34ec3ba8d" providerId="LiveId" clId="{9862D7EF-8CB7-4044-86D5-7C73A3E48236}" dt="2024-03-28T19:55:21.939" v="4656" actId="14826"/>
          <ac:picMkLst>
            <pc:docMk/>
            <pc:sldMk cId="545786599" sldId="261"/>
            <ac:picMk id="7" creationId="{25F445C3-92AC-1430-9C06-7F4D4FCABB63}"/>
          </ac:picMkLst>
        </pc:picChg>
        <pc:picChg chg="add mod ord">
          <ac:chgData name="Dimitrios Pyrgakis" userId="f6e12cc34ec3ba8d" providerId="LiveId" clId="{9862D7EF-8CB7-4044-86D5-7C73A3E48236}" dt="2024-03-28T19:55:16.831" v="4655" actId="167"/>
          <ac:picMkLst>
            <pc:docMk/>
            <pc:sldMk cId="545786599" sldId="261"/>
            <ac:picMk id="10" creationId="{7FE061EC-2563-0C5D-32E7-DD989A596239}"/>
          </ac:picMkLst>
        </pc:picChg>
        <pc:picChg chg="add del">
          <ac:chgData name="Dimitrios Pyrgakis" userId="f6e12cc34ec3ba8d" providerId="LiveId" clId="{9862D7EF-8CB7-4044-86D5-7C73A3E48236}" dt="2024-03-27T18:42:18.622" v="420" actId="478"/>
          <ac:picMkLst>
            <pc:docMk/>
            <pc:sldMk cId="545786599" sldId="261"/>
            <ac:picMk id="12" creationId="{99D49567-5960-37D8-B33F-8D02EE942CE9}"/>
          </ac:picMkLst>
        </pc:picChg>
        <pc:picChg chg="add del">
          <ac:chgData name="Dimitrios Pyrgakis" userId="f6e12cc34ec3ba8d" providerId="LiveId" clId="{9862D7EF-8CB7-4044-86D5-7C73A3E48236}" dt="2024-03-27T18:41:42.797" v="411" actId="478"/>
          <ac:picMkLst>
            <pc:docMk/>
            <pc:sldMk cId="545786599" sldId="261"/>
            <ac:picMk id="16" creationId="{48755697-2AF4-6075-ECF8-66C8EA23A27A}"/>
          </ac:picMkLst>
        </pc:picChg>
      </pc:sldChg>
      <pc:sldChg chg="addSp delSp modSp add mod setBg modClrScheme delAnim modAnim chgLayout">
        <pc:chgData name="Dimitrios Pyrgakis" userId="f6e12cc34ec3ba8d" providerId="LiveId" clId="{9862D7EF-8CB7-4044-86D5-7C73A3E48236}" dt="2024-03-28T20:03:35.809" v="4704"/>
        <pc:sldMkLst>
          <pc:docMk/>
          <pc:sldMk cId="492962708" sldId="262"/>
        </pc:sldMkLst>
        <pc:spChg chg="mod">
          <ac:chgData name="Dimitrios Pyrgakis" userId="f6e12cc34ec3ba8d" providerId="LiveId" clId="{9862D7EF-8CB7-4044-86D5-7C73A3E48236}" dt="2024-03-27T20:03:40.338" v="1078" actId="26606"/>
          <ac:spMkLst>
            <pc:docMk/>
            <pc:sldMk cId="492962708" sldId="262"/>
            <ac:spMk id="2" creationId="{00000000-0000-0000-0000-000000000000}"/>
          </ac:spMkLst>
        </pc:spChg>
        <pc:spChg chg="add mod ord">
          <ac:chgData name="Dimitrios Pyrgakis" userId="f6e12cc34ec3ba8d" providerId="LiveId" clId="{9862D7EF-8CB7-4044-86D5-7C73A3E48236}" dt="2024-03-27T20:03:40.338" v="1078" actId="26606"/>
          <ac:spMkLst>
            <pc:docMk/>
            <pc:sldMk cId="492962708" sldId="262"/>
            <ac:spMk id="3" creationId="{0D4DCC78-BBBF-7F70-6697-7F5B80A8DF5D}"/>
          </ac:spMkLst>
        </pc:spChg>
        <pc:spChg chg="add del mod">
          <ac:chgData name="Dimitrios Pyrgakis" userId="f6e12cc34ec3ba8d" providerId="LiveId" clId="{9862D7EF-8CB7-4044-86D5-7C73A3E48236}" dt="2024-03-27T20:03:38.741" v="1075" actId="26606"/>
          <ac:spMkLst>
            <pc:docMk/>
            <pc:sldMk cId="492962708" sldId="262"/>
            <ac:spMk id="11" creationId="{20E08B24-87C9-A0C7-A3B6-AB2DA80C8C14}"/>
          </ac:spMkLst>
        </pc:spChg>
        <pc:spChg chg="add del mod">
          <ac:chgData name="Dimitrios Pyrgakis" userId="f6e12cc34ec3ba8d" providerId="LiveId" clId="{9862D7EF-8CB7-4044-86D5-7C73A3E48236}" dt="2024-03-27T20:03:40.336" v="1077" actId="26606"/>
          <ac:spMkLst>
            <pc:docMk/>
            <pc:sldMk cId="492962708" sldId="262"/>
            <ac:spMk id="13" creationId="{5DE940D6-6349-D5A7-EBBC-EA0A7895FB0A}"/>
          </ac:spMkLst>
        </pc:spChg>
        <pc:spChg chg="add mod">
          <ac:chgData name="Dimitrios Pyrgakis" userId="f6e12cc34ec3ba8d" providerId="LiveId" clId="{9862D7EF-8CB7-4044-86D5-7C73A3E48236}" dt="2024-03-28T18:48:46.763" v="4558" actId="20577"/>
          <ac:spMkLst>
            <pc:docMk/>
            <pc:sldMk cId="492962708" sldId="262"/>
            <ac:spMk id="15" creationId="{41F13E54-A0CC-20CC-C550-4ADB86A071CB}"/>
          </ac:spMkLst>
        </pc:spChg>
        <pc:graphicFrameChg chg="del">
          <ac:chgData name="Dimitrios Pyrgakis" userId="f6e12cc34ec3ba8d" providerId="LiveId" clId="{9862D7EF-8CB7-4044-86D5-7C73A3E48236}" dt="2024-03-27T18:47:07.788" v="440" actId="478"/>
          <ac:graphicFrameMkLst>
            <pc:docMk/>
            <pc:sldMk cId="492962708" sldId="262"/>
            <ac:graphicFrameMk id="5" creationId="{EFEA4690-791C-C499-8D27-D3A7EBD7B4ED}"/>
          </ac:graphicFrameMkLst>
        </pc:graphicFrameChg>
        <pc:graphicFrameChg chg="add mod">
          <ac:chgData name="Dimitrios Pyrgakis" userId="f6e12cc34ec3ba8d" providerId="LiveId" clId="{9862D7EF-8CB7-4044-86D5-7C73A3E48236}" dt="2024-03-27T20:07:02.164" v="1203"/>
          <ac:graphicFrameMkLst>
            <pc:docMk/>
            <pc:sldMk cId="492962708" sldId="262"/>
            <ac:graphicFrameMk id="7" creationId="{CB4C4824-DBA7-8557-744B-40AB301A255C}"/>
          </ac:graphicFrameMkLst>
        </pc:graphicFrameChg>
        <pc:graphicFrameChg chg="add mod">
          <ac:chgData name="Dimitrios Pyrgakis" userId="f6e12cc34ec3ba8d" providerId="LiveId" clId="{9862D7EF-8CB7-4044-86D5-7C73A3E48236}" dt="2024-03-27T20:07:22.571" v="1209"/>
          <ac:graphicFrameMkLst>
            <pc:docMk/>
            <pc:sldMk cId="492962708" sldId="262"/>
            <ac:graphicFrameMk id="8" creationId="{CB4C4824-DBA7-8557-744B-40AB301A255C}"/>
          </ac:graphicFrameMkLst>
        </pc:graphicFrameChg>
        <pc:picChg chg="add mod ord modCrop">
          <ac:chgData name="Dimitrios Pyrgakis" userId="f6e12cc34ec3ba8d" providerId="LiveId" clId="{9862D7EF-8CB7-4044-86D5-7C73A3E48236}" dt="2024-03-27T20:20:43.309" v="1339" actId="167"/>
          <ac:picMkLst>
            <pc:docMk/>
            <pc:sldMk cId="492962708" sldId="262"/>
            <ac:picMk id="6" creationId="{E4573A47-C7F3-E774-66CC-5AB9EED54A61}"/>
          </ac:picMkLst>
        </pc:picChg>
        <pc:picChg chg="add mod ord modCrop">
          <ac:chgData name="Dimitrios Pyrgakis" userId="f6e12cc34ec3ba8d" providerId="LiveId" clId="{9862D7EF-8CB7-4044-86D5-7C73A3E48236}" dt="2024-03-27T20:19:29.432" v="1332" actId="167"/>
          <ac:picMkLst>
            <pc:docMk/>
            <pc:sldMk cId="492962708" sldId="262"/>
            <ac:picMk id="10" creationId="{52A8DF6E-45B4-A19B-BA5D-AAD9C87617CC}"/>
          </ac:picMkLst>
        </pc:picChg>
      </pc:sldChg>
      <pc:sldChg chg="addSp delSp modSp add mod delAnim modAnim modNotesTx">
        <pc:chgData name="Dimitrios Pyrgakis" userId="f6e12cc34ec3ba8d" providerId="LiveId" clId="{9862D7EF-8CB7-4044-86D5-7C73A3E48236}" dt="2024-03-27T22:13:45.261" v="3947" actId="20577"/>
        <pc:sldMkLst>
          <pc:docMk/>
          <pc:sldMk cId="3216553116" sldId="263"/>
        </pc:sldMkLst>
        <pc:spChg chg="mod">
          <ac:chgData name="Dimitrios Pyrgakis" userId="f6e12cc34ec3ba8d" providerId="LiveId" clId="{9862D7EF-8CB7-4044-86D5-7C73A3E48236}" dt="2024-03-27T18:48:26.152" v="475" actId="20577"/>
          <ac:spMkLst>
            <pc:docMk/>
            <pc:sldMk cId="3216553116" sldId="263"/>
            <ac:spMk id="3" creationId="{0D4DCC78-BBBF-7F70-6697-7F5B80A8DF5D}"/>
          </ac:spMkLst>
        </pc:spChg>
        <pc:spChg chg="add del mod">
          <ac:chgData name="Dimitrios Pyrgakis" userId="f6e12cc34ec3ba8d" providerId="LiveId" clId="{9862D7EF-8CB7-4044-86D5-7C73A3E48236}" dt="2024-03-27T21:13:05.911" v="1937" actId="478"/>
          <ac:spMkLst>
            <pc:docMk/>
            <pc:sldMk cId="3216553116" sldId="263"/>
            <ac:spMk id="15" creationId="{178099BA-65CA-49E8-F9A5-7BEBF17A076A}"/>
          </ac:spMkLst>
        </pc:spChg>
        <pc:spChg chg="add mod">
          <ac:chgData name="Dimitrios Pyrgakis" userId="f6e12cc34ec3ba8d" providerId="LiveId" clId="{9862D7EF-8CB7-4044-86D5-7C73A3E48236}" dt="2024-03-27T22:13:45.261" v="3947" actId="20577"/>
          <ac:spMkLst>
            <pc:docMk/>
            <pc:sldMk cId="3216553116" sldId="263"/>
            <ac:spMk id="16" creationId="{210A971A-CA12-2B59-689D-BA9FE2AC04EE}"/>
          </ac:spMkLst>
        </pc:spChg>
        <pc:picChg chg="add mod">
          <ac:chgData name="Dimitrios Pyrgakis" userId="f6e12cc34ec3ba8d" providerId="LiveId" clId="{9862D7EF-8CB7-4044-86D5-7C73A3E48236}" dt="2024-03-27T20:51:22.771" v="1586" actId="1076"/>
          <ac:picMkLst>
            <pc:docMk/>
            <pc:sldMk cId="3216553116" sldId="263"/>
            <ac:picMk id="4" creationId="{5AB4FFB0-5488-EA62-0F01-7A1CDA94F231}"/>
          </ac:picMkLst>
        </pc:picChg>
        <pc:picChg chg="add del">
          <ac:chgData name="Dimitrios Pyrgakis" userId="f6e12cc34ec3ba8d" providerId="LiveId" clId="{9862D7EF-8CB7-4044-86D5-7C73A3E48236}" dt="2024-03-27T20:52:55.663" v="1737" actId="22"/>
          <ac:picMkLst>
            <pc:docMk/>
            <pc:sldMk cId="3216553116" sldId="263"/>
            <ac:picMk id="6" creationId="{FB32F25F-9551-5D49-253A-68D696B352DA}"/>
          </ac:picMkLst>
        </pc:picChg>
        <pc:picChg chg="add mod">
          <ac:chgData name="Dimitrios Pyrgakis" userId="f6e12cc34ec3ba8d" providerId="LiveId" clId="{9862D7EF-8CB7-4044-86D5-7C73A3E48236}" dt="2024-03-27T20:54:39.098" v="1744" actId="1076"/>
          <ac:picMkLst>
            <pc:docMk/>
            <pc:sldMk cId="3216553116" sldId="263"/>
            <ac:picMk id="8" creationId="{0FDF1799-0C27-B12D-F1DD-843343985FC1}"/>
          </ac:picMkLst>
        </pc:picChg>
        <pc:picChg chg="add mod">
          <ac:chgData name="Dimitrios Pyrgakis" userId="f6e12cc34ec3ba8d" providerId="LiveId" clId="{9862D7EF-8CB7-4044-86D5-7C73A3E48236}" dt="2024-03-27T20:57:00.753" v="1755" actId="14100"/>
          <ac:picMkLst>
            <pc:docMk/>
            <pc:sldMk cId="3216553116" sldId="263"/>
            <ac:picMk id="10" creationId="{8F67621B-0573-DECF-F4FA-58F891FF65D3}"/>
          </ac:picMkLst>
        </pc:picChg>
        <pc:picChg chg="add mod">
          <ac:chgData name="Dimitrios Pyrgakis" userId="f6e12cc34ec3ba8d" providerId="LiveId" clId="{9862D7EF-8CB7-4044-86D5-7C73A3E48236}" dt="2024-03-27T20:59:22.719" v="1772" actId="1076"/>
          <ac:picMkLst>
            <pc:docMk/>
            <pc:sldMk cId="3216553116" sldId="263"/>
            <ac:picMk id="12" creationId="{0A19F2E9-2A4A-9A1B-0518-A81B28C6BE7D}"/>
          </ac:picMkLst>
        </pc:picChg>
        <pc:picChg chg="add mod">
          <ac:chgData name="Dimitrios Pyrgakis" userId="f6e12cc34ec3ba8d" providerId="LiveId" clId="{9862D7EF-8CB7-4044-86D5-7C73A3E48236}" dt="2024-03-27T21:04:53.395" v="1781" actId="1076"/>
          <ac:picMkLst>
            <pc:docMk/>
            <pc:sldMk cId="3216553116" sldId="263"/>
            <ac:picMk id="14" creationId="{9DABCFC7-9C3D-24E1-FE74-7D8FC8CCCEC5}"/>
          </ac:picMkLst>
        </pc:picChg>
      </pc:sldChg>
      <pc:sldChg chg="addSp delSp modSp add mod delAnim modAnim modNotesTx">
        <pc:chgData name="Dimitrios Pyrgakis" userId="f6e12cc34ec3ba8d" providerId="LiveId" clId="{9862D7EF-8CB7-4044-86D5-7C73A3E48236}" dt="2024-03-27T19:50:49.585" v="1005" actId="20577"/>
        <pc:sldMkLst>
          <pc:docMk/>
          <pc:sldMk cId="2894643971" sldId="264"/>
        </pc:sldMkLst>
        <pc:spChg chg="mod">
          <ac:chgData name="Dimitrios Pyrgakis" userId="f6e12cc34ec3ba8d" providerId="LiveId" clId="{9862D7EF-8CB7-4044-86D5-7C73A3E48236}" dt="2024-03-27T18:48:55.815" v="485" actId="20577"/>
          <ac:spMkLst>
            <pc:docMk/>
            <pc:sldMk cId="2894643971" sldId="264"/>
            <ac:spMk id="2" creationId="{00000000-0000-0000-0000-000000000000}"/>
          </ac:spMkLst>
        </pc:spChg>
        <pc:spChg chg="del">
          <ac:chgData name="Dimitrios Pyrgakis" userId="f6e12cc34ec3ba8d" providerId="LiveId" clId="{9862D7EF-8CB7-4044-86D5-7C73A3E48236}" dt="2024-03-27T18:49:04.270" v="486" actId="478"/>
          <ac:spMkLst>
            <pc:docMk/>
            <pc:sldMk cId="2894643971" sldId="264"/>
            <ac:spMk id="3" creationId="{36844743-25C8-0F42-DD5A-BC56B8A44DF2}"/>
          </ac:spMkLst>
        </pc:spChg>
        <pc:spChg chg="add del mod">
          <ac:chgData name="Dimitrios Pyrgakis" userId="f6e12cc34ec3ba8d" providerId="LiveId" clId="{9862D7EF-8CB7-4044-86D5-7C73A3E48236}" dt="2024-03-27T18:49:08.003" v="487" actId="478"/>
          <ac:spMkLst>
            <pc:docMk/>
            <pc:sldMk cId="2894643971" sldId="264"/>
            <ac:spMk id="5" creationId="{9BEEFD19-81F9-BBFD-B132-072A28DB6579}"/>
          </ac:spMkLst>
        </pc:spChg>
        <pc:spChg chg="add mod">
          <ac:chgData name="Dimitrios Pyrgakis" userId="f6e12cc34ec3ba8d" providerId="LiveId" clId="{9862D7EF-8CB7-4044-86D5-7C73A3E48236}" dt="2024-03-27T19:42:55.688" v="981" actId="20577"/>
          <ac:spMkLst>
            <pc:docMk/>
            <pc:sldMk cId="2894643971" sldId="264"/>
            <ac:spMk id="9" creationId="{F522E6FB-A6F5-5342-E6B3-9DEC8A392E59}"/>
          </ac:spMkLst>
        </pc:spChg>
        <pc:spChg chg="add mod">
          <ac:chgData name="Dimitrios Pyrgakis" userId="f6e12cc34ec3ba8d" providerId="LiveId" clId="{9862D7EF-8CB7-4044-86D5-7C73A3E48236}" dt="2024-03-27T19:50:49.585" v="1005" actId="20577"/>
          <ac:spMkLst>
            <pc:docMk/>
            <pc:sldMk cId="2894643971" sldId="264"/>
            <ac:spMk id="11" creationId="{79E04D06-049D-81DE-4A55-6481A038F0E8}"/>
          </ac:spMkLst>
        </pc:spChg>
        <pc:spChg chg="add mod">
          <ac:chgData name="Dimitrios Pyrgakis" userId="f6e12cc34ec3ba8d" providerId="LiveId" clId="{9862D7EF-8CB7-4044-86D5-7C73A3E48236}" dt="2024-03-27T19:49:35.715" v="999" actId="6549"/>
          <ac:spMkLst>
            <pc:docMk/>
            <pc:sldMk cId="2894643971" sldId="264"/>
            <ac:spMk id="12" creationId="{BA844E5D-6153-83F6-A5F6-214F3310AE62}"/>
          </ac:spMkLst>
        </pc:spChg>
        <pc:spChg chg="del">
          <ac:chgData name="Dimitrios Pyrgakis" userId="f6e12cc34ec3ba8d" providerId="LiveId" clId="{9862D7EF-8CB7-4044-86D5-7C73A3E48236}" dt="2024-03-27T18:49:10.500" v="489" actId="478"/>
          <ac:spMkLst>
            <pc:docMk/>
            <pc:sldMk cId="2894643971" sldId="264"/>
            <ac:spMk id="13" creationId="{0D6B76C8-5FD8-7C7B-8209-3BC073859BA8}"/>
          </ac:spMkLst>
        </pc:spChg>
        <pc:spChg chg="del">
          <ac:chgData name="Dimitrios Pyrgakis" userId="f6e12cc34ec3ba8d" providerId="LiveId" clId="{9862D7EF-8CB7-4044-86D5-7C73A3E48236}" dt="2024-03-27T18:49:09.253" v="488" actId="478"/>
          <ac:spMkLst>
            <pc:docMk/>
            <pc:sldMk cId="2894643971" sldId="264"/>
            <ac:spMk id="14" creationId="{1D4DCF55-9E9A-2FB5-5E28-DA0D9D75100A}"/>
          </ac:spMkLst>
        </pc:spChg>
        <pc:picChg chg="add del mod">
          <ac:chgData name="Dimitrios Pyrgakis" userId="f6e12cc34ec3ba8d" providerId="LiveId" clId="{9862D7EF-8CB7-4044-86D5-7C73A3E48236}" dt="2024-03-27T18:49:44.373" v="493" actId="478"/>
          <ac:picMkLst>
            <pc:docMk/>
            <pc:sldMk cId="2894643971" sldId="264"/>
            <ac:picMk id="6" creationId="{36CB1710-2CA4-AF7F-97BD-D611086E7913}"/>
          </ac:picMkLst>
        </pc:picChg>
        <pc:picChg chg="del">
          <ac:chgData name="Dimitrios Pyrgakis" userId="f6e12cc34ec3ba8d" providerId="LiveId" clId="{9862D7EF-8CB7-4044-86D5-7C73A3E48236}" dt="2024-03-27T18:49:37.839" v="491" actId="478"/>
          <ac:picMkLst>
            <pc:docMk/>
            <pc:sldMk cId="2894643971" sldId="264"/>
            <ac:picMk id="7" creationId="{25F445C3-92AC-1430-9C06-7F4D4FCABB63}"/>
          </ac:picMkLst>
        </pc:picChg>
        <pc:picChg chg="del">
          <ac:chgData name="Dimitrios Pyrgakis" userId="f6e12cc34ec3ba8d" providerId="LiveId" clId="{9862D7EF-8CB7-4044-86D5-7C73A3E48236}" dt="2024-03-27T18:49:12.834" v="490" actId="478"/>
          <ac:picMkLst>
            <pc:docMk/>
            <pc:sldMk cId="2894643971" sldId="264"/>
            <ac:picMk id="10" creationId="{7FE061EC-2563-0C5D-32E7-DD989A596239}"/>
          </ac:picMkLst>
        </pc:picChg>
        <pc:cxnChg chg="del">
          <ac:chgData name="Dimitrios Pyrgakis" userId="f6e12cc34ec3ba8d" providerId="LiveId" clId="{9862D7EF-8CB7-4044-86D5-7C73A3E48236}" dt="2024-03-27T18:49:47.480" v="494" actId="478"/>
          <ac:cxnSpMkLst>
            <pc:docMk/>
            <pc:sldMk cId="2894643971" sldId="264"/>
            <ac:cxnSpMk id="8" creationId="{87AD94CE-0D18-8BF4-7F19-734CD5ED014D}"/>
          </ac:cxnSpMkLst>
        </pc:cxnChg>
      </pc:sldChg>
      <pc:sldChg chg="addSp delSp modSp add mod delAnim modAnim">
        <pc:chgData name="Dimitrios Pyrgakis" userId="f6e12cc34ec3ba8d" providerId="LiveId" clId="{9862D7EF-8CB7-4044-86D5-7C73A3E48236}" dt="2024-03-27T19:51:28.844" v="1006" actId="1076"/>
        <pc:sldMkLst>
          <pc:docMk/>
          <pc:sldMk cId="791828406" sldId="265"/>
        </pc:sldMkLst>
        <pc:spChg chg="mod">
          <ac:chgData name="Dimitrios Pyrgakis" userId="f6e12cc34ec3ba8d" providerId="LiveId" clId="{9862D7EF-8CB7-4044-86D5-7C73A3E48236}" dt="2024-03-27T18:59:41.341" v="874" actId="20577"/>
          <ac:spMkLst>
            <pc:docMk/>
            <pc:sldMk cId="791828406" sldId="265"/>
            <ac:spMk id="3" creationId="{36844743-25C8-0F42-DD5A-BC56B8A44DF2}"/>
          </ac:spMkLst>
        </pc:spChg>
        <pc:graphicFrameChg chg="del modGraphic">
          <ac:chgData name="Dimitrios Pyrgakis" userId="f6e12cc34ec3ba8d" providerId="LiveId" clId="{9862D7EF-8CB7-4044-86D5-7C73A3E48236}" dt="2024-03-27T18:59:55.252" v="878" actId="478"/>
          <ac:graphicFrameMkLst>
            <pc:docMk/>
            <pc:sldMk cId="791828406" sldId="265"/>
            <ac:graphicFrameMk id="15" creationId="{FDB034C9-F208-445E-E639-9422058B5FAA}"/>
          </ac:graphicFrameMkLst>
        </pc:graphicFrameChg>
        <pc:picChg chg="add mod ord">
          <ac:chgData name="Dimitrios Pyrgakis" userId="f6e12cc34ec3ba8d" providerId="LiveId" clId="{9862D7EF-8CB7-4044-86D5-7C73A3E48236}" dt="2024-03-27T19:18:38.347" v="887" actId="167"/>
          <ac:picMkLst>
            <pc:docMk/>
            <pc:sldMk cId="791828406" sldId="265"/>
            <ac:picMk id="5" creationId="{E910643A-DF54-37A6-E5BB-720667AF22AA}"/>
          </ac:picMkLst>
        </pc:picChg>
        <pc:picChg chg="del">
          <ac:chgData name="Dimitrios Pyrgakis" userId="f6e12cc34ec3ba8d" providerId="LiveId" clId="{9862D7EF-8CB7-4044-86D5-7C73A3E48236}" dt="2024-03-27T19:18:41.039" v="888" actId="478"/>
          <ac:picMkLst>
            <pc:docMk/>
            <pc:sldMk cId="791828406" sldId="265"/>
            <ac:picMk id="7" creationId="{25F445C3-92AC-1430-9C06-7F4D4FCABB63}"/>
          </ac:picMkLst>
        </pc:picChg>
        <pc:picChg chg="add mod">
          <ac:chgData name="Dimitrios Pyrgakis" userId="f6e12cc34ec3ba8d" providerId="LiveId" clId="{9862D7EF-8CB7-4044-86D5-7C73A3E48236}" dt="2024-03-27T19:19:22.436" v="897" actId="1076"/>
          <ac:picMkLst>
            <pc:docMk/>
            <pc:sldMk cId="791828406" sldId="265"/>
            <ac:picMk id="9" creationId="{BC2D7DA1-025A-D7E4-1516-D92812A0D7B2}"/>
          </ac:picMkLst>
        </pc:picChg>
        <pc:picChg chg="del">
          <ac:chgData name="Dimitrios Pyrgakis" userId="f6e12cc34ec3ba8d" providerId="LiveId" clId="{9862D7EF-8CB7-4044-86D5-7C73A3E48236}" dt="2024-03-27T19:00:15.157" v="879" actId="478"/>
          <ac:picMkLst>
            <pc:docMk/>
            <pc:sldMk cId="791828406" sldId="265"/>
            <ac:picMk id="10" creationId="{7FE061EC-2563-0C5D-32E7-DD989A596239}"/>
          </ac:picMkLst>
        </pc:picChg>
        <pc:picChg chg="add del mod">
          <ac:chgData name="Dimitrios Pyrgakis" userId="f6e12cc34ec3ba8d" providerId="LiveId" clId="{9862D7EF-8CB7-4044-86D5-7C73A3E48236}" dt="2024-03-27T19:23:50.300" v="909" actId="478"/>
          <ac:picMkLst>
            <pc:docMk/>
            <pc:sldMk cId="791828406" sldId="265"/>
            <ac:picMk id="12" creationId="{882348C4-8703-9A63-E35C-ED72430713A5}"/>
          </ac:picMkLst>
        </pc:picChg>
        <pc:picChg chg="add del mod">
          <ac:chgData name="Dimitrios Pyrgakis" userId="f6e12cc34ec3ba8d" providerId="LiveId" clId="{9862D7EF-8CB7-4044-86D5-7C73A3E48236}" dt="2024-03-27T19:28:05.707" v="927" actId="478"/>
          <ac:picMkLst>
            <pc:docMk/>
            <pc:sldMk cId="791828406" sldId="265"/>
            <ac:picMk id="17" creationId="{BE849A9B-2539-2B63-2402-71884ACA622E}"/>
          </ac:picMkLst>
        </pc:picChg>
        <pc:picChg chg="add mod">
          <ac:chgData name="Dimitrios Pyrgakis" userId="f6e12cc34ec3ba8d" providerId="LiveId" clId="{9862D7EF-8CB7-4044-86D5-7C73A3E48236}" dt="2024-03-27T19:51:28.844" v="1006" actId="1076"/>
          <ac:picMkLst>
            <pc:docMk/>
            <pc:sldMk cId="791828406" sldId="265"/>
            <ac:picMk id="19" creationId="{B2755E4C-C5E4-48CC-5E11-16297E6E104F}"/>
          </ac:picMkLst>
        </pc:picChg>
      </pc:sldChg>
      <pc:sldChg chg="addSp delSp modSp add mod ord addAnim delAnim modAnim">
        <pc:chgData name="Dimitrios Pyrgakis" userId="f6e12cc34ec3ba8d" providerId="LiveId" clId="{9862D7EF-8CB7-4044-86D5-7C73A3E48236}" dt="2024-03-28T20:06:38.531" v="4720" actId="206"/>
        <pc:sldMkLst>
          <pc:docMk/>
          <pc:sldMk cId="1937165451" sldId="266"/>
        </pc:sldMkLst>
        <pc:spChg chg="mod">
          <ac:chgData name="Dimitrios Pyrgakis" userId="f6e12cc34ec3ba8d" providerId="LiveId" clId="{9862D7EF-8CB7-4044-86D5-7C73A3E48236}" dt="2024-03-27T19:25:05.140" v="923"/>
          <ac:spMkLst>
            <pc:docMk/>
            <pc:sldMk cId="1937165451" sldId="266"/>
            <ac:spMk id="2" creationId="{00000000-0000-0000-0000-000000000000}"/>
          </ac:spMkLst>
        </pc:spChg>
        <pc:spChg chg="mod">
          <ac:chgData name="Dimitrios Pyrgakis" userId="f6e12cc34ec3ba8d" providerId="LiveId" clId="{9862D7EF-8CB7-4044-86D5-7C73A3E48236}" dt="2024-03-27T19:25:13.589" v="924"/>
          <ac:spMkLst>
            <pc:docMk/>
            <pc:sldMk cId="1937165451" sldId="266"/>
            <ac:spMk id="3" creationId="{36844743-25C8-0F42-DD5A-BC56B8A44DF2}"/>
          </ac:spMkLst>
        </pc:spChg>
        <pc:spChg chg="add mod">
          <ac:chgData name="Dimitrios Pyrgakis" userId="f6e12cc34ec3ba8d" providerId="LiveId" clId="{9862D7EF-8CB7-4044-86D5-7C73A3E48236}" dt="2024-03-28T20:06:38.531" v="4720" actId="206"/>
          <ac:spMkLst>
            <pc:docMk/>
            <pc:sldMk cId="1937165451" sldId="266"/>
            <ac:spMk id="9" creationId="{0A50350F-CD03-0F52-6D40-764B25346176}"/>
          </ac:spMkLst>
        </pc:spChg>
        <pc:spChg chg="mod">
          <ac:chgData name="Dimitrios Pyrgakis" userId="f6e12cc34ec3ba8d" providerId="LiveId" clId="{9862D7EF-8CB7-4044-86D5-7C73A3E48236}" dt="2024-03-27T19:39:16.448" v="959" actId="20577"/>
          <ac:spMkLst>
            <pc:docMk/>
            <pc:sldMk cId="1937165451" sldId="266"/>
            <ac:spMk id="13" creationId="{0D6B76C8-5FD8-7C7B-8209-3BC073859BA8}"/>
          </ac:spMkLst>
        </pc:spChg>
        <pc:spChg chg="add del ord">
          <ac:chgData name="Dimitrios Pyrgakis" userId="f6e12cc34ec3ba8d" providerId="LiveId" clId="{9862D7EF-8CB7-4044-86D5-7C73A3E48236}" dt="2024-03-27T19:38:20.901" v="938" actId="478"/>
          <ac:spMkLst>
            <pc:docMk/>
            <pc:sldMk cId="1937165451" sldId="266"/>
            <ac:spMk id="14" creationId="{1D4DCF55-9E9A-2FB5-5E28-DA0D9D75100A}"/>
          </ac:spMkLst>
        </pc:spChg>
        <pc:graphicFrameChg chg="add mod modGraphic">
          <ac:chgData name="Dimitrios Pyrgakis" userId="f6e12cc34ec3ba8d" providerId="LiveId" clId="{9862D7EF-8CB7-4044-86D5-7C73A3E48236}" dt="2024-03-27T19:40:44.640" v="968" actId="1076"/>
          <ac:graphicFrameMkLst>
            <pc:docMk/>
            <pc:sldMk cId="1937165451" sldId="266"/>
            <ac:graphicFrameMk id="6" creationId="{83FB931E-8C49-4C0A-C88A-7E0B82FB893F}"/>
          </ac:graphicFrameMkLst>
        </pc:graphicFrameChg>
        <pc:graphicFrameChg chg="del">
          <ac:chgData name="Dimitrios Pyrgakis" userId="f6e12cc34ec3ba8d" providerId="LiveId" clId="{9862D7EF-8CB7-4044-86D5-7C73A3E48236}" dt="2024-03-27T19:25:20.524" v="925" actId="478"/>
          <ac:graphicFrameMkLst>
            <pc:docMk/>
            <pc:sldMk cId="1937165451" sldId="266"/>
            <ac:graphicFrameMk id="15" creationId="{FDB034C9-F208-445E-E639-9422058B5FAA}"/>
          </ac:graphicFrameMkLst>
        </pc:graphicFrameChg>
        <pc:picChg chg="add del mod ord">
          <ac:chgData name="Dimitrios Pyrgakis" userId="f6e12cc34ec3ba8d" providerId="LiveId" clId="{9862D7EF-8CB7-4044-86D5-7C73A3E48236}" dt="2024-03-27T20:45:07.708" v="1579" actId="14826"/>
          <ac:picMkLst>
            <pc:docMk/>
            <pc:sldMk cId="1937165451" sldId="266"/>
            <ac:picMk id="5" creationId="{E4FF36D1-EFED-5F75-735F-FECA802E705D}"/>
          </ac:picMkLst>
        </pc:picChg>
        <pc:picChg chg="add del">
          <ac:chgData name="Dimitrios Pyrgakis" userId="f6e12cc34ec3ba8d" providerId="LiveId" clId="{9862D7EF-8CB7-4044-86D5-7C73A3E48236}" dt="2024-03-27T19:39:04.941" v="957" actId="478"/>
          <ac:picMkLst>
            <pc:docMk/>
            <pc:sldMk cId="1937165451" sldId="266"/>
            <ac:picMk id="7" creationId="{25F445C3-92AC-1430-9C06-7F4D4FCABB63}"/>
          </ac:picMkLst>
        </pc:picChg>
        <pc:picChg chg="del">
          <ac:chgData name="Dimitrios Pyrgakis" userId="f6e12cc34ec3ba8d" providerId="LiveId" clId="{9862D7EF-8CB7-4044-86D5-7C73A3E48236}" dt="2024-03-27T19:25:25.837" v="926" actId="478"/>
          <ac:picMkLst>
            <pc:docMk/>
            <pc:sldMk cId="1937165451" sldId="266"/>
            <ac:picMk id="10" creationId="{7FE061EC-2563-0C5D-32E7-DD989A596239}"/>
          </ac:picMkLst>
        </pc:picChg>
      </pc:sldChg>
      <pc:sldChg chg="add del">
        <pc:chgData name="Dimitrios Pyrgakis" userId="f6e12cc34ec3ba8d" providerId="LiveId" clId="{9862D7EF-8CB7-4044-86D5-7C73A3E48236}" dt="2024-03-27T19:24:50.316" v="919" actId="2890"/>
        <pc:sldMkLst>
          <pc:docMk/>
          <pc:sldMk cId="3264834430" sldId="266"/>
        </pc:sldMkLst>
      </pc:sldChg>
      <pc:sldChg chg="addSp delSp modSp add mod ord addAnim delAnim modAnim">
        <pc:chgData name="Dimitrios Pyrgakis" userId="f6e12cc34ec3ba8d" providerId="LiveId" clId="{9862D7EF-8CB7-4044-86D5-7C73A3E48236}" dt="2024-03-28T19:57:51.571" v="4679" actId="14100"/>
        <pc:sldMkLst>
          <pc:docMk/>
          <pc:sldMk cId="1570219002" sldId="267"/>
        </pc:sldMkLst>
        <pc:spChg chg="mod">
          <ac:chgData name="Dimitrios Pyrgakis" userId="f6e12cc34ec3ba8d" providerId="LiveId" clId="{9862D7EF-8CB7-4044-86D5-7C73A3E48236}" dt="2024-03-27T20:00:31.432" v="1044" actId="20577"/>
          <ac:spMkLst>
            <pc:docMk/>
            <pc:sldMk cId="1570219002" sldId="267"/>
            <ac:spMk id="2" creationId="{00000000-0000-0000-0000-000000000000}"/>
          </ac:spMkLst>
        </pc:spChg>
        <pc:spChg chg="add del mod">
          <ac:chgData name="Dimitrios Pyrgakis" userId="f6e12cc34ec3ba8d" providerId="LiveId" clId="{9862D7EF-8CB7-4044-86D5-7C73A3E48236}" dt="2024-03-27T20:00:39.386" v="1047" actId="478"/>
          <ac:spMkLst>
            <pc:docMk/>
            <pc:sldMk cId="1570219002" sldId="267"/>
            <ac:spMk id="4" creationId="{4F621C8A-9ADC-CAF9-BF42-D7350B5735AA}"/>
          </ac:spMkLst>
        </pc:spChg>
        <pc:spChg chg="add mod">
          <ac:chgData name="Dimitrios Pyrgakis" userId="f6e12cc34ec3ba8d" providerId="LiveId" clId="{9862D7EF-8CB7-4044-86D5-7C73A3E48236}" dt="2024-03-28T19:57:51.571" v="4679" actId="14100"/>
          <ac:spMkLst>
            <pc:docMk/>
            <pc:sldMk cId="1570219002" sldId="267"/>
            <ac:spMk id="5" creationId="{9BD786E3-FE48-968F-4F52-944EA9077BA3}"/>
          </ac:spMkLst>
        </pc:spChg>
        <pc:spChg chg="del">
          <ac:chgData name="Dimitrios Pyrgakis" userId="f6e12cc34ec3ba8d" providerId="LiveId" clId="{9862D7EF-8CB7-4044-86D5-7C73A3E48236}" dt="2024-03-27T20:00:35.086" v="1045" actId="478"/>
          <ac:spMkLst>
            <pc:docMk/>
            <pc:sldMk cId="1570219002" sldId="267"/>
            <ac:spMk id="9" creationId="{F522E6FB-A6F5-5342-E6B3-9DEC8A392E59}"/>
          </ac:spMkLst>
        </pc:spChg>
        <pc:spChg chg="del mod">
          <ac:chgData name="Dimitrios Pyrgakis" userId="f6e12cc34ec3ba8d" providerId="LiveId" clId="{9862D7EF-8CB7-4044-86D5-7C73A3E48236}" dt="2024-03-27T20:00:47.141" v="1049" actId="478"/>
          <ac:spMkLst>
            <pc:docMk/>
            <pc:sldMk cId="1570219002" sldId="267"/>
            <ac:spMk id="11" creationId="{79E04D06-049D-81DE-4A55-6481A038F0E8}"/>
          </ac:spMkLst>
        </pc:spChg>
        <pc:spChg chg="del">
          <ac:chgData name="Dimitrios Pyrgakis" userId="f6e12cc34ec3ba8d" providerId="LiveId" clId="{9862D7EF-8CB7-4044-86D5-7C73A3E48236}" dt="2024-03-27T20:00:38.460" v="1046" actId="478"/>
          <ac:spMkLst>
            <pc:docMk/>
            <pc:sldMk cId="1570219002" sldId="267"/>
            <ac:spMk id="12" creationId="{BA844E5D-6153-83F6-A5F6-214F3310AE62}"/>
          </ac:spMkLst>
        </pc:spChg>
      </pc:sldChg>
      <pc:sldChg chg="addSp delSp modSp add mod addAnim delAnim modAnim">
        <pc:chgData name="Dimitrios Pyrgakis" userId="f6e12cc34ec3ba8d" providerId="LiveId" clId="{9862D7EF-8CB7-4044-86D5-7C73A3E48236}" dt="2024-03-28T18:43:40.507" v="4218" actId="20577"/>
        <pc:sldMkLst>
          <pc:docMk/>
          <pc:sldMk cId="2118650719" sldId="268"/>
        </pc:sldMkLst>
        <pc:spChg chg="mod">
          <ac:chgData name="Dimitrios Pyrgakis" userId="f6e12cc34ec3ba8d" providerId="LiveId" clId="{9862D7EF-8CB7-4044-86D5-7C73A3E48236}" dt="2024-03-28T18:43:40.507" v="4218" actId="20577"/>
          <ac:spMkLst>
            <pc:docMk/>
            <pc:sldMk cId="2118650719" sldId="268"/>
            <ac:spMk id="15" creationId="{41F13E54-A0CC-20CC-C550-4ADB86A071CB}"/>
          </ac:spMkLst>
        </pc:spChg>
        <pc:graphicFrameChg chg="del">
          <ac:chgData name="Dimitrios Pyrgakis" userId="f6e12cc34ec3ba8d" providerId="LiveId" clId="{9862D7EF-8CB7-4044-86D5-7C73A3E48236}" dt="2024-03-27T20:13:18.605" v="1265" actId="478"/>
          <ac:graphicFrameMkLst>
            <pc:docMk/>
            <pc:sldMk cId="2118650719" sldId="268"/>
            <ac:graphicFrameMk id="8" creationId="{CB4C4824-DBA7-8557-744B-40AB301A255C}"/>
          </ac:graphicFrameMkLst>
        </pc:graphicFrameChg>
        <pc:picChg chg="add mod ord modCrop">
          <ac:chgData name="Dimitrios Pyrgakis" userId="f6e12cc34ec3ba8d" providerId="LiveId" clId="{9862D7EF-8CB7-4044-86D5-7C73A3E48236}" dt="2024-03-27T20:22:57.639" v="1348" actId="167"/>
          <ac:picMkLst>
            <pc:docMk/>
            <pc:sldMk cId="2118650719" sldId="268"/>
            <ac:picMk id="5" creationId="{8972A090-2983-874A-822F-9B362B17AD05}"/>
          </ac:picMkLst>
        </pc:picChg>
        <pc:picChg chg="add del">
          <ac:chgData name="Dimitrios Pyrgakis" userId="f6e12cc34ec3ba8d" providerId="LiveId" clId="{9862D7EF-8CB7-4044-86D5-7C73A3E48236}" dt="2024-03-27T20:22:59.037" v="1349" actId="478"/>
          <ac:picMkLst>
            <pc:docMk/>
            <pc:sldMk cId="2118650719" sldId="268"/>
            <ac:picMk id="6" creationId="{E4573A47-C7F3-E774-66CC-5AB9EED54A61}"/>
          </ac:picMkLst>
        </pc:picChg>
        <pc:picChg chg="add mod">
          <ac:chgData name="Dimitrios Pyrgakis" userId="f6e12cc34ec3ba8d" providerId="LiveId" clId="{9862D7EF-8CB7-4044-86D5-7C73A3E48236}" dt="2024-03-27T20:24:47.257" v="1355" actId="1076"/>
          <ac:picMkLst>
            <pc:docMk/>
            <pc:sldMk cId="2118650719" sldId="268"/>
            <ac:picMk id="7" creationId="{669CE578-3F5C-9D36-20E9-6AF715916C24}"/>
          </ac:picMkLst>
        </pc:picChg>
      </pc:sldChg>
      <pc:sldChg chg="addSp delSp modSp add mod ord delAnim modAnim">
        <pc:chgData name="Dimitrios Pyrgakis" userId="f6e12cc34ec3ba8d" providerId="LiveId" clId="{9862D7EF-8CB7-4044-86D5-7C73A3E48236}" dt="2024-03-28T18:47:59.262" v="4524" actId="123"/>
        <pc:sldMkLst>
          <pc:docMk/>
          <pc:sldMk cId="543536527" sldId="269"/>
        </pc:sldMkLst>
        <pc:spChg chg="mod">
          <ac:chgData name="Dimitrios Pyrgakis" userId="f6e12cc34ec3ba8d" providerId="LiveId" clId="{9862D7EF-8CB7-4044-86D5-7C73A3E48236}" dt="2024-03-28T18:47:59.262" v="4524" actId="123"/>
          <ac:spMkLst>
            <pc:docMk/>
            <pc:sldMk cId="543536527" sldId="269"/>
            <ac:spMk id="15" creationId="{41F13E54-A0CC-20CC-C550-4ADB86A071CB}"/>
          </ac:spMkLst>
        </pc:spChg>
        <pc:graphicFrameChg chg="del">
          <ac:chgData name="Dimitrios Pyrgakis" userId="f6e12cc34ec3ba8d" providerId="LiveId" clId="{9862D7EF-8CB7-4044-86D5-7C73A3E48236}" dt="2024-03-27T20:38:19.382" v="1442" actId="478"/>
          <ac:graphicFrameMkLst>
            <pc:docMk/>
            <pc:sldMk cId="543536527" sldId="269"/>
            <ac:graphicFrameMk id="8" creationId="{CB4C4824-DBA7-8557-744B-40AB301A255C}"/>
          </ac:graphicFrameMkLst>
        </pc:graphicFrameChg>
        <pc:picChg chg="add mod">
          <ac:chgData name="Dimitrios Pyrgakis" userId="f6e12cc34ec3ba8d" providerId="LiveId" clId="{9862D7EF-8CB7-4044-86D5-7C73A3E48236}" dt="2024-03-27T20:38:17.125" v="1441" actId="1076"/>
          <ac:picMkLst>
            <pc:docMk/>
            <pc:sldMk cId="543536527" sldId="269"/>
            <ac:picMk id="5" creationId="{E44FC1F4-5AC7-F760-EFE4-F24C9BD5E564}"/>
          </ac:picMkLst>
        </pc:picChg>
        <pc:picChg chg="del">
          <ac:chgData name="Dimitrios Pyrgakis" userId="f6e12cc34ec3ba8d" providerId="LiveId" clId="{9862D7EF-8CB7-4044-86D5-7C73A3E48236}" dt="2024-03-27T20:37:42.781" v="1436" actId="478"/>
          <ac:picMkLst>
            <pc:docMk/>
            <pc:sldMk cId="543536527" sldId="269"/>
            <ac:picMk id="6" creationId="{E4573A47-C7F3-E774-66CC-5AB9EED54A61}"/>
          </ac:picMkLst>
        </pc:picChg>
        <pc:picChg chg="del">
          <ac:chgData name="Dimitrios Pyrgakis" userId="f6e12cc34ec3ba8d" providerId="LiveId" clId="{9862D7EF-8CB7-4044-86D5-7C73A3E48236}" dt="2024-03-27T20:37:40.559" v="1435" actId="478"/>
          <ac:picMkLst>
            <pc:docMk/>
            <pc:sldMk cId="543536527" sldId="269"/>
            <ac:picMk id="10" creationId="{52A8DF6E-45B4-A19B-BA5D-AAD9C87617CC}"/>
          </ac:picMkLst>
        </pc:picChg>
      </pc:sldChg>
      <pc:sldChg chg="addSp delSp modSp add mod addAnim delAnim modAnim">
        <pc:chgData name="Dimitrios Pyrgakis" userId="f6e12cc34ec3ba8d" providerId="LiveId" clId="{9862D7EF-8CB7-4044-86D5-7C73A3E48236}" dt="2024-03-28T19:37:15.744" v="4646" actId="20577"/>
        <pc:sldMkLst>
          <pc:docMk/>
          <pc:sldMk cId="3573710670" sldId="271"/>
        </pc:sldMkLst>
        <pc:spChg chg="mod">
          <ac:chgData name="Dimitrios Pyrgakis" userId="f6e12cc34ec3ba8d" providerId="LiveId" clId="{9862D7EF-8CB7-4044-86D5-7C73A3E48236}" dt="2024-03-28T19:37:15.744" v="4646" actId="20577"/>
          <ac:spMkLst>
            <pc:docMk/>
            <pc:sldMk cId="3573710670" sldId="271"/>
            <ac:spMk id="3" creationId="{36844743-25C8-0F42-DD5A-BC56B8A44DF2}"/>
          </ac:spMkLst>
        </pc:spChg>
        <pc:spChg chg="del">
          <ac:chgData name="Dimitrios Pyrgakis" userId="f6e12cc34ec3ba8d" providerId="LiveId" clId="{9862D7EF-8CB7-4044-86D5-7C73A3E48236}" dt="2024-03-28T19:32:52.124" v="4637" actId="478"/>
          <ac:spMkLst>
            <pc:docMk/>
            <pc:sldMk cId="3573710670" sldId="271"/>
            <ac:spMk id="19" creationId="{CB297A13-EE75-8D73-7FAB-5D837A4E14CB}"/>
          </ac:spMkLst>
        </pc:spChg>
        <pc:picChg chg="mod ord">
          <ac:chgData name="Dimitrios Pyrgakis" userId="f6e12cc34ec3ba8d" providerId="LiveId" clId="{9862D7EF-8CB7-4044-86D5-7C73A3E48236}" dt="2024-03-28T19:37:02.074" v="4639" actId="167"/>
          <ac:picMkLst>
            <pc:docMk/>
            <pc:sldMk cId="3573710670" sldId="271"/>
            <ac:picMk id="12" creationId="{99D49567-5960-37D8-B33F-8D02EE942CE9}"/>
          </ac:picMkLst>
        </pc:picChg>
        <pc:picChg chg="add del mod ord">
          <ac:chgData name="Dimitrios Pyrgakis" userId="f6e12cc34ec3ba8d" providerId="LiveId" clId="{9862D7EF-8CB7-4044-86D5-7C73A3E48236}" dt="2024-03-28T19:37:06.594" v="4640" actId="14826"/>
          <ac:picMkLst>
            <pc:docMk/>
            <pc:sldMk cId="3573710670" sldId="271"/>
            <ac:picMk id="16" creationId="{48755697-2AF4-6075-ECF8-66C8EA23A27A}"/>
          </ac:picMkLst>
        </pc:picChg>
      </pc:sldChg>
    </pc:docChg>
  </pc:docChgLst>
  <pc:docChgLst>
    <pc:chgData name="Dimitrios Pyrgakis" userId="f6e12cc34ec3ba8d" providerId="LiveId" clId="{0430991F-782E-4C16-87F8-09CDDCF80930}"/>
    <pc:docChg chg="custSel addSld modSld">
      <pc:chgData name="Dimitrios Pyrgakis" userId="f6e12cc34ec3ba8d" providerId="LiveId" clId="{0430991F-782E-4C16-87F8-09CDDCF80930}" dt="2024-03-28T09:04:49.982" v="82" actId="20577"/>
      <pc:docMkLst>
        <pc:docMk/>
      </pc:docMkLst>
      <pc:sldChg chg="modSp">
        <pc:chgData name="Dimitrios Pyrgakis" userId="f6e12cc34ec3ba8d" providerId="LiveId" clId="{0430991F-782E-4C16-87F8-09CDDCF80930}" dt="2024-03-28T08:45:39.333" v="14" actId="20577"/>
        <pc:sldMkLst>
          <pc:docMk/>
          <pc:sldMk cId="3216553116" sldId="263"/>
        </pc:sldMkLst>
        <pc:spChg chg="mod">
          <ac:chgData name="Dimitrios Pyrgakis" userId="f6e12cc34ec3ba8d" providerId="LiveId" clId="{0430991F-782E-4C16-87F8-09CDDCF80930}" dt="2024-03-28T08:45:39.333" v="14" actId="20577"/>
          <ac:spMkLst>
            <pc:docMk/>
            <pc:sldMk cId="3216553116" sldId="263"/>
            <ac:spMk id="16" creationId="{210A971A-CA12-2B59-689D-BA9FE2AC04EE}"/>
          </ac:spMkLst>
        </pc:spChg>
      </pc:sldChg>
      <pc:sldChg chg="modNotesTx">
        <pc:chgData name="Dimitrios Pyrgakis" userId="f6e12cc34ec3ba8d" providerId="LiveId" clId="{0430991F-782E-4C16-87F8-09CDDCF80930}" dt="2024-03-28T08:51:37.555" v="66"/>
        <pc:sldMkLst>
          <pc:docMk/>
          <pc:sldMk cId="1937165451" sldId="266"/>
        </pc:sldMkLst>
      </pc:sldChg>
      <pc:sldChg chg="modNotesTx">
        <pc:chgData name="Dimitrios Pyrgakis" userId="f6e12cc34ec3ba8d" providerId="LiveId" clId="{0430991F-782E-4C16-87F8-09CDDCF80930}" dt="2024-03-28T08:51:20.745" v="64" actId="20577"/>
        <pc:sldMkLst>
          <pc:docMk/>
          <pc:sldMk cId="1570219002" sldId="267"/>
        </pc:sldMkLst>
      </pc:sldChg>
      <pc:sldChg chg="addSp delSp modSp add mod delAnim modAnim modNotesTx">
        <pc:chgData name="Dimitrios Pyrgakis" userId="f6e12cc34ec3ba8d" providerId="LiveId" clId="{0430991F-782E-4C16-87F8-09CDDCF80930}" dt="2024-03-28T09:04:49.982" v="82" actId="20577"/>
        <pc:sldMkLst>
          <pc:docMk/>
          <pc:sldMk cId="475371242" sldId="270"/>
        </pc:sldMkLst>
        <pc:spChg chg="del mod">
          <ac:chgData name="Dimitrios Pyrgakis" userId="f6e12cc34ec3ba8d" providerId="LiveId" clId="{0430991F-782E-4C16-87F8-09CDDCF80930}" dt="2024-03-28T08:49:58.670" v="26" actId="478"/>
          <ac:spMkLst>
            <pc:docMk/>
            <pc:sldMk cId="475371242" sldId="270"/>
            <ac:spMk id="5" creationId="{9BD786E3-FE48-968F-4F52-944EA9077BA3}"/>
          </ac:spMkLst>
        </pc:spChg>
        <pc:graphicFrameChg chg="add mod">
          <ac:chgData name="Dimitrios Pyrgakis" userId="f6e12cc34ec3ba8d" providerId="LiveId" clId="{0430991F-782E-4C16-87F8-09CDDCF80930}" dt="2024-03-28T09:04:49.982" v="82" actId="20577"/>
          <ac:graphicFrameMkLst>
            <pc:docMk/>
            <pc:sldMk cId="475371242" sldId="270"/>
            <ac:graphicFrameMk id="3" creationId="{404287C1-E27E-4073-6CC4-8DB723180F5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yrga\Dropbox\GEOMEC\Projects\Water_IQ\Data\Deigmatolipsies\&#913;&#947;&#969;&#947;&#953;&#956;&#959;&#964;&#951;&#964;&#945;\&#913;&#947;&#969;&#947;&#953;&#956;&#959;&#964;&#951;&#964;&#945;%20&#947;&#949;&#969;&#964;&#961;&#951;&#963;&#949;&#969;&#95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l-GR"/>
        </a:p>
      </c:txPr>
    </c:title>
    <c:autoTitleDeleted val="0"/>
    <c:plotArea>
      <c:layout>
        <c:manualLayout>
          <c:layoutTarget val="inner"/>
          <c:xMode val="edge"/>
          <c:yMode val="edge"/>
          <c:x val="9.546382459768285E-2"/>
          <c:y val="0.17059810279523005"/>
          <c:w val="0.85937343690624535"/>
          <c:h val="0.7257749541995886"/>
        </c:manualLayout>
      </c:layout>
      <c:scatterChart>
        <c:scatterStyle val="smoothMarker"/>
        <c:varyColors val="0"/>
        <c:ser>
          <c:idx val="0"/>
          <c:order val="0"/>
          <c:tx>
            <c:v>ΑΓ25</c:v>
          </c:tx>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'Γεώτρηση ΤΕ-1 (ΑΓ25)'!$B$2:$B$31</c:f>
              <c:numCache>
                <c:formatCode>General</c:formatCode>
                <c:ptCount val="30"/>
                <c:pt idx="0">
                  <c:v>303</c:v>
                </c:pt>
                <c:pt idx="1">
                  <c:v>303</c:v>
                </c:pt>
                <c:pt idx="2">
                  <c:v>303</c:v>
                </c:pt>
                <c:pt idx="3">
                  <c:v>310</c:v>
                </c:pt>
                <c:pt idx="4">
                  <c:v>324</c:v>
                </c:pt>
                <c:pt idx="5">
                  <c:v>324</c:v>
                </c:pt>
                <c:pt idx="6">
                  <c:v>324</c:v>
                </c:pt>
                <c:pt idx="7">
                  <c:v>327</c:v>
                </c:pt>
                <c:pt idx="8">
                  <c:v>331</c:v>
                </c:pt>
                <c:pt idx="9">
                  <c:v>337</c:v>
                </c:pt>
                <c:pt idx="10">
                  <c:v>423</c:v>
                </c:pt>
                <c:pt idx="11">
                  <c:v>1193</c:v>
                </c:pt>
                <c:pt idx="12">
                  <c:v>1210</c:v>
                </c:pt>
                <c:pt idx="13">
                  <c:v>1213</c:v>
                </c:pt>
                <c:pt idx="14">
                  <c:v>1216</c:v>
                </c:pt>
                <c:pt idx="15">
                  <c:v>1223</c:v>
                </c:pt>
                <c:pt idx="16">
                  <c:v>1226</c:v>
                </c:pt>
                <c:pt idx="17">
                  <c:v>1227</c:v>
                </c:pt>
                <c:pt idx="18">
                  <c:v>1230</c:v>
                </c:pt>
                <c:pt idx="19">
                  <c:v>1229</c:v>
                </c:pt>
                <c:pt idx="20">
                  <c:v>1234</c:v>
                </c:pt>
                <c:pt idx="21">
                  <c:v>1234</c:v>
                </c:pt>
                <c:pt idx="22">
                  <c:v>1234</c:v>
                </c:pt>
                <c:pt idx="23">
                  <c:v>1238</c:v>
                </c:pt>
                <c:pt idx="24">
                  <c:v>1240</c:v>
                </c:pt>
                <c:pt idx="25">
                  <c:v>1244</c:v>
                </c:pt>
                <c:pt idx="26">
                  <c:v>1243</c:v>
                </c:pt>
                <c:pt idx="27">
                  <c:v>1245</c:v>
                </c:pt>
                <c:pt idx="28">
                  <c:v>1249</c:v>
                </c:pt>
                <c:pt idx="29">
                  <c:v>1250</c:v>
                </c:pt>
              </c:numCache>
            </c:numRef>
          </c:xVal>
          <c:yVal>
            <c:numRef>
              <c:f>'Γεώτρηση ΤΕ-1 (ΑΓ25)'!$A$2:$A$31</c:f>
              <c:numCache>
                <c:formatCode>General</c:formatCode>
                <c:ptCount val="30"/>
                <c:pt idx="0">
                  <c:v>32</c:v>
                </c:pt>
                <c:pt idx="1">
                  <c:v>34</c:v>
                </c:pt>
                <c:pt idx="2">
                  <c:v>35</c:v>
                </c:pt>
                <c:pt idx="3">
                  <c:v>40</c:v>
                </c:pt>
                <c:pt idx="4">
                  <c:v>42</c:v>
                </c:pt>
                <c:pt idx="5">
                  <c:v>43</c:v>
                </c:pt>
                <c:pt idx="6">
                  <c:v>44</c:v>
                </c:pt>
                <c:pt idx="7">
                  <c:v>46</c:v>
                </c:pt>
                <c:pt idx="8">
                  <c:v>48</c:v>
                </c:pt>
                <c:pt idx="9">
                  <c:v>50</c:v>
                </c:pt>
                <c:pt idx="10">
                  <c:v>52</c:v>
                </c:pt>
                <c:pt idx="11">
                  <c:v>53</c:v>
                </c:pt>
                <c:pt idx="12">
                  <c:v>54</c:v>
                </c:pt>
                <c:pt idx="13">
                  <c:v>55</c:v>
                </c:pt>
                <c:pt idx="14">
                  <c:v>57</c:v>
                </c:pt>
                <c:pt idx="15">
                  <c:v>59</c:v>
                </c:pt>
                <c:pt idx="16">
                  <c:v>60</c:v>
                </c:pt>
                <c:pt idx="17">
                  <c:v>62</c:v>
                </c:pt>
                <c:pt idx="18">
                  <c:v>64</c:v>
                </c:pt>
                <c:pt idx="19">
                  <c:v>66</c:v>
                </c:pt>
                <c:pt idx="20">
                  <c:v>68</c:v>
                </c:pt>
                <c:pt idx="21">
                  <c:v>70</c:v>
                </c:pt>
                <c:pt idx="22">
                  <c:v>72</c:v>
                </c:pt>
                <c:pt idx="23">
                  <c:v>74</c:v>
                </c:pt>
                <c:pt idx="24">
                  <c:v>76</c:v>
                </c:pt>
                <c:pt idx="25">
                  <c:v>78</c:v>
                </c:pt>
                <c:pt idx="26">
                  <c:v>80</c:v>
                </c:pt>
                <c:pt idx="27">
                  <c:v>82</c:v>
                </c:pt>
                <c:pt idx="28">
                  <c:v>84</c:v>
                </c:pt>
                <c:pt idx="29">
                  <c:v>86</c:v>
                </c:pt>
              </c:numCache>
            </c:numRef>
          </c:yVal>
          <c:smooth val="1"/>
          <c:extLst>
            <c:ext xmlns:c16="http://schemas.microsoft.com/office/drawing/2014/chart" uri="{C3380CC4-5D6E-409C-BE32-E72D297353CC}">
              <c16:uniqueId val="{00000000-EECA-46A5-985D-407954554810}"/>
            </c:ext>
          </c:extLst>
        </c:ser>
        <c:dLbls>
          <c:showLegendKey val="0"/>
          <c:showVal val="0"/>
          <c:showCatName val="0"/>
          <c:showSerName val="0"/>
          <c:showPercent val="0"/>
          <c:showBubbleSize val="0"/>
        </c:dLbls>
        <c:axId val="1485231519"/>
        <c:axId val="1485230079"/>
      </c:scatterChart>
      <c:valAx>
        <c:axId val="1485231519"/>
        <c:scaling>
          <c:orientation val="minMax"/>
        </c:scaling>
        <c:delete val="0"/>
        <c:axPos val="t"/>
        <c:majorGridlines>
          <c:spPr>
            <a:ln w="9525" cap="flat" cmpd="sng" algn="ctr">
              <a:no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l-GR" dirty="0" err="1"/>
                  <a:t>Ηλ</a:t>
                </a:r>
                <a:r>
                  <a:rPr lang="el-GR"/>
                  <a:t>. Αγωγιμότητα (μ</a:t>
                </a:r>
                <a:r>
                  <a:rPr lang="en-US"/>
                  <a:t>S/cm)</a:t>
                </a:r>
                <a:endParaRPr lang="el-GR"/>
              </a:p>
            </c:rich>
          </c:tx>
          <c:layout>
            <c:manualLayout>
              <c:xMode val="edge"/>
              <c:yMode val="edge"/>
              <c:x val="0.4436353031628622"/>
              <c:y val="0.9185606462404635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l-GR"/>
          </a:p>
        </c:txPr>
        <c:crossAx val="1485230079"/>
        <c:crosses val="autoZero"/>
        <c:crossBetween val="midCat"/>
      </c:valAx>
      <c:valAx>
        <c:axId val="1485230079"/>
        <c:scaling>
          <c:orientation val="maxMin"/>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l-GR"/>
                  <a:t>Βάθος (</a:t>
                </a:r>
                <a:r>
                  <a:rPr lang="en-US"/>
                  <a:t>m)</a:t>
                </a:r>
                <a:endParaRPr lang="el-G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l-GR"/>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l-GR"/>
          </a:p>
        </c:txPr>
        <c:crossAx val="14852315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3DFA5-A856-4D18-8681-B9945043970E}" type="doc">
      <dgm:prSet loTypeId="urn:microsoft.com/office/officeart/2005/8/layout/hProcess9" loCatId="process" qsTypeId="urn:microsoft.com/office/officeart/2005/8/quickstyle/simple1" qsCatId="simple" csTypeId="urn:microsoft.com/office/officeart/2005/8/colors/accent1_2" csCatId="accent1" phldr="1"/>
      <dgm:spPr/>
    </dgm:pt>
    <dgm:pt modelId="{43324D3A-DCF8-4790-A2E8-E419F4C3C645}">
      <dgm:prSet phldrT="[Κείμενο]" custT="1"/>
      <dgm:spPr>
        <a:solidFill>
          <a:srgbClr val="015486"/>
        </a:solidFill>
      </dgm:spPr>
      <dgm:t>
        <a:bodyPr/>
        <a:lstStyle/>
        <a:p>
          <a:r>
            <a:rPr lang="el-GR" sz="1400" dirty="0"/>
            <a:t>Α. Συλλογή βασικών πληροφοριών που απαιτούνται  για τον καθορισμό και οριοθέτηση  των ζωνών υφαλμύρινσης </a:t>
          </a:r>
          <a:endParaRPr lang="en-US" sz="1400" dirty="0"/>
        </a:p>
      </dgm:t>
    </dgm:pt>
    <dgm:pt modelId="{0B0CB608-8584-4D88-B908-B5BBDE155DB4}" type="parTrans" cxnId="{C7E10775-0CF7-4BBB-95A6-F1D6A093FE42}">
      <dgm:prSet/>
      <dgm:spPr/>
      <dgm:t>
        <a:bodyPr/>
        <a:lstStyle/>
        <a:p>
          <a:endParaRPr lang="en-US"/>
        </a:p>
      </dgm:t>
    </dgm:pt>
    <dgm:pt modelId="{D80F7129-AEB7-4BC2-A29C-E3F7A7095825}" type="sibTrans" cxnId="{C7E10775-0CF7-4BBB-95A6-F1D6A093FE42}">
      <dgm:prSet/>
      <dgm:spPr/>
      <dgm:t>
        <a:bodyPr/>
        <a:lstStyle/>
        <a:p>
          <a:endParaRPr lang="en-US"/>
        </a:p>
      </dgm:t>
    </dgm:pt>
    <dgm:pt modelId="{F2EBB86B-63F5-4C79-AA8D-D12D730A16EA}">
      <dgm:prSet phldrT="[Κείμενο]" custT="1"/>
      <dgm:spPr>
        <a:solidFill>
          <a:srgbClr val="015486"/>
        </a:solidFill>
      </dgm:spPr>
      <dgm:t>
        <a:bodyPr/>
        <a:lstStyle/>
        <a:p>
          <a:r>
            <a:rPr lang="el-GR" sz="1400" dirty="0"/>
            <a:t>Β. Εγκατάσταση συνδέσεων και υλικών, για την πιλοτική εφαρμογή του τεχνητού εμπλουτισμού</a:t>
          </a:r>
          <a:endParaRPr lang="en-US" sz="1400" dirty="0"/>
        </a:p>
      </dgm:t>
    </dgm:pt>
    <dgm:pt modelId="{D6BB2568-9BB5-415C-966B-6AF64BD10E63}" type="parTrans" cxnId="{F3FC3B13-7BAC-4C77-9D1E-DA3DE43CFF3D}">
      <dgm:prSet/>
      <dgm:spPr/>
      <dgm:t>
        <a:bodyPr/>
        <a:lstStyle/>
        <a:p>
          <a:endParaRPr lang="en-US"/>
        </a:p>
      </dgm:t>
    </dgm:pt>
    <dgm:pt modelId="{02F43543-9643-48EF-9471-A6F9573D7FE2}" type="sibTrans" cxnId="{F3FC3B13-7BAC-4C77-9D1E-DA3DE43CFF3D}">
      <dgm:prSet/>
      <dgm:spPr/>
      <dgm:t>
        <a:bodyPr/>
        <a:lstStyle/>
        <a:p>
          <a:endParaRPr lang="en-US"/>
        </a:p>
      </dgm:t>
    </dgm:pt>
    <dgm:pt modelId="{345A5863-68BB-456B-A039-794A421546B9}">
      <dgm:prSet phldrT="[Κείμενο]" custT="1"/>
      <dgm:spPr>
        <a:solidFill>
          <a:schemeClr val="accent4">
            <a:lumMod val="50000"/>
          </a:schemeClr>
        </a:solidFill>
      </dgm:spPr>
      <dgm:t>
        <a:bodyPr/>
        <a:lstStyle/>
        <a:p>
          <a:r>
            <a:rPr lang="el-GR" sz="1400" dirty="0"/>
            <a:t>Γ. Αξιολόγηση δεδομένων, Σύνταξη χαρτών, Αποτελέσματα Υδρογεωλογικής έρευνας υφάλμυρης ζώνης και Τρωτότητας Υδροφορέα ΥΥΣ Λαρισσού</a:t>
          </a:r>
          <a:endParaRPr lang="en-US" sz="1400" dirty="0"/>
        </a:p>
      </dgm:t>
    </dgm:pt>
    <dgm:pt modelId="{2A526444-5671-4949-BE1C-A0ACF107A2CD}" type="parTrans" cxnId="{943AF65C-99B4-451B-8474-0F5BD4333A03}">
      <dgm:prSet/>
      <dgm:spPr/>
      <dgm:t>
        <a:bodyPr/>
        <a:lstStyle/>
        <a:p>
          <a:endParaRPr lang="en-US"/>
        </a:p>
      </dgm:t>
    </dgm:pt>
    <dgm:pt modelId="{8206108B-E365-4067-BB9C-63FD789E9719}" type="sibTrans" cxnId="{943AF65C-99B4-451B-8474-0F5BD4333A03}">
      <dgm:prSet/>
      <dgm:spPr/>
      <dgm:t>
        <a:bodyPr/>
        <a:lstStyle/>
        <a:p>
          <a:endParaRPr lang="en-US"/>
        </a:p>
      </dgm:t>
    </dgm:pt>
    <dgm:pt modelId="{9105B340-4006-4D4D-B84B-127F932EE212}" type="pres">
      <dgm:prSet presAssocID="{DC83DFA5-A856-4D18-8681-B9945043970E}" presName="CompostProcess" presStyleCnt="0">
        <dgm:presLayoutVars>
          <dgm:dir/>
          <dgm:resizeHandles val="exact"/>
        </dgm:presLayoutVars>
      </dgm:prSet>
      <dgm:spPr/>
    </dgm:pt>
    <dgm:pt modelId="{44AC9F57-8217-469A-A3BC-7D803205458D}" type="pres">
      <dgm:prSet presAssocID="{DC83DFA5-A856-4D18-8681-B9945043970E}" presName="arrow" presStyleLbl="bgShp" presStyleIdx="0" presStyleCnt="1"/>
      <dgm:spPr>
        <a:solidFill>
          <a:srgbClr val="92DBFF"/>
        </a:solidFill>
      </dgm:spPr>
    </dgm:pt>
    <dgm:pt modelId="{1AFC62B8-38DE-4C5D-9F38-55414CE5F12B}" type="pres">
      <dgm:prSet presAssocID="{DC83DFA5-A856-4D18-8681-B9945043970E}" presName="linearProcess" presStyleCnt="0"/>
      <dgm:spPr/>
    </dgm:pt>
    <dgm:pt modelId="{04F3A1A1-06DB-4962-8C0C-80569881D255}" type="pres">
      <dgm:prSet presAssocID="{43324D3A-DCF8-4790-A2E8-E419F4C3C645}" presName="textNode" presStyleLbl="node1" presStyleIdx="0" presStyleCnt="3">
        <dgm:presLayoutVars>
          <dgm:bulletEnabled val="1"/>
        </dgm:presLayoutVars>
      </dgm:prSet>
      <dgm:spPr/>
    </dgm:pt>
    <dgm:pt modelId="{63680964-0F8B-478C-9C3C-6EDC68D26731}" type="pres">
      <dgm:prSet presAssocID="{D80F7129-AEB7-4BC2-A29C-E3F7A7095825}" presName="sibTrans" presStyleCnt="0"/>
      <dgm:spPr/>
    </dgm:pt>
    <dgm:pt modelId="{5326AFD2-33F1-4BDE-AC12-33129D321171}" type="pres">
      <dgm:prSet presAssocID="{F2EBB86B-63F5-4C79-AA8D-D12D730A16EA}" presName="textNode" presStyleLbl="node1" presStyleIdx="1" presStyleCnt="3">
        <dgm:presLayoutVars>
          <dgm:bulletEnabled val="1"/>
        </dgm:presLayoutVars>
      </dgm:prSet>
      <dgm:spPr/>
    </dgm:pt>
    <dgm:pt modelId="{9BD3AB53-20A9-4FF7-872E-7EFF833CF1B8}" type="pres">
      <dgm:prSet presAssocID="{02F43543-9643-48EF-9471-A6F9573D7FE2}" presName="sibTrans" presStyleCnt="0"/>
      <dgm:spPr/>
    </dgm:pt>
    <dgm:pt modelId="{E5D348E0-97C8-4524-B1E8-48BEFC553F61}" type="pres">
      <dgm:prSet presAssocID="{345A5863-68BB-456B-A039-794A421546B9}" presName="textNode" presStyleLbl="node1" presStyleIdx="2" presStyleCnt="3">
        <dgm:presLayoutVars>
          <dgm:bulletEnabled val="1"/>
        </dgm:presLayoutVars>
      </dgm:prSet>
      <dgm:spPr/>
    </dgm:pt>
  </dgm:ptLst>
  <dgm:cxnLst>
    <dgm:cxn modelId="{F3FC3B13-7BAC-4C77-9D1E-DA3DE43CFF3D}" srcId="{DC83DFA5-A856-4D18-8681-B9945043970E}" destId="{F2EBB86B-63F5-4C79-AA8D-D12D730A16EA}" srcOrd="1" destOrd="0" parTransId="{D6BB2568-9BB5-415C-966B-6AF64BD10E63}" sibTransId="{02F43543-9643-48EF-9471-A6F9573D7FE2}"/>
    <dgm:cxn modelId="{D1FC071F-7069-4700-A70A-27BFA633BB13}" type="presOf" srcId="{345A5863-68BB-456B-A039-794A421546B9}" destId="{E5D348E0-97C8-4524-B1E8-48BEFC553F61}" srcOrd="0" destOrd="0" presId="urn:microsoft.com/office/officeart/2005/8/layout/hProcess9"/>
    <dgm:cxn modelId="{943AF65C-99B4-451B-8474-0F5BD4333A03}" srcId="{DC83DFA5-A856-4D18-8681-B9945043970E}" destId="{345A5863-68BB-456B-A039-794A421546B9}" srcOrd="2" destOrd="0" parTransId="{2A526444-5671-4949-BE1C-A0ACF107A2CD}" sibTransId="{8206108B-E365-4067-BB9C-63FD789E9719}"/>
    <dgm:cxn modelId="{C7E10775-0CF7-4BBB-95A6-F1D6A093FE42}" srcId="{DC83DFA5-A856-4D18-8681-B9945043970E}" destId="{43324D3A-DCF8-4790-A2E8-E419F4C3C645}" srcOrd="0" destOrd="0" parTransId="{0B0CB608-8584-4D88-B908-B5BBDE155DB4}" sibTransId="{D80F7129-AEB7-4BC2-A29C-E3F7A7095825}"/>
    <dgm:cxn modelId="{5C6EEF7B-7C89-4FB1-A2F9-6FA3FC048B28}" type="presOf" srcId="{DC83DFA5-A856-4D18-8681-B9945043970E}" destId="{9105B340-4006-4D4D-B84B-127F932EE212}" srcOrd="0" destOrd="0" presId="urn:microsoft.com/office/officeart/2005/8/layout/hProcess9"/>
    <dgm:cxn modelId="{E603E89E-6A0D-427F-8F08-1BBB34E07D71}" type="presOf" srcId="{F2EBB86B-63F5-4C79-AA8D-D12D730A16EA}" destId="{5326AFD2-33F1-4BDE-AC12-33129D321171}" srcOrd="0" destOrd="0" presId="urn:microsoft.com/office/officeart/2005/8/layout/hProcess9"/>
    <dgm:cxn modelId="{565656D9-4E7A-497C-8540-BFD69360B755}" type="presOf" srcId="{43324D3A-DCF8-4790-A2E8-E419F4C3C645}" destId="{04F3A1A1-06DB-4962-8C0C-80569881D255}" srcOrd="0" destOrd="0" presId="urn:microsoft.com/office/officeart/2005/8/layout/hProcess9"/>
    <dgm:cxn modelId="{7BD934C3-6D56-46E2-90B4-74DA04134CF1}" type="presParOf" srcId="{9105B340-4006-4D4D-B84B-127F932EE212}" destId="{44AC9F57-8217-469A-A3BC-7D803205458D}" srcOrd="0" destOrd="0" presId="urn:microsoft.com/office/officeart/2005/8/layout/hProcess9"/>
    <dgm:cxn modelId="{72C30D78-400D-4EA6-AD30-745D835CB67B}" type="presParOf" srcId="{9105B340-4006-4D4D-B84B-127F932EE212}" destId="{1AFC62B8-38DE-4C5D-9F38-55414CE5F12B}" srcOrd="1" destOrd="0" presId="urn:microsoft.com/office/officeart/2005/8/layout/hProcess9"/>
    <dgm:cxn modelId="{6D8AC5AF-AC41-46B1-B2A0-666E2269A4A3}" type="presParOf" srcId="{1AFC62B8-38DE-4C5D-9F38-55414CE5F12B}" destId="{04F3A1A1-06DB-4962-8C0C-80569881D255}" srcOrd="0" destOrd="0" presId="urn:microsoft.com/office/officeart/2005/8/layout/hProcess9"/>
    <dgm:cxn modelId="{B9B36F63-AD9E-46E4-B857-4C099014AB95}" type="presParOf" srcId="{1AFC62B8-38DE-4C5D-9F38-55414CE5F12B}" destId="{63680964-0F8B-478C-9C3C-6EDC68D26731}" srcOrd="1" destOrd="0" presId="urn:microsoft.com/office/officeart/2005/8/layout/hProcess9"/>
    <dgm:cxn modelId="{54C3F5DD-7F04-47C5-900B-F71CB035DD1B}" type="presParOf" srcId="{1AFC62B8-38DE-4C5D-9F38-55414CE5F12B}" destId="{5326AFD2-33F1-4BDE-AC12-33129D321171}" srcOrd="2" destOrd="0" presId="urn:microsoft.com/office/officeart/2005/8/layout/hProcess9"/>
    <dgm:cxn modelId="{E4C4F87F-78EA-4DB4-9A49-A986D6A9B5AA}" type="presParOf" srcId="{1AFC62B8-38DE-4C5D-9F38-55414CE5F12B}" destId="{9BD3AB53-20A9-4FF7-872E-7EFF833CF1B8}" srcOrd="3" destOrd="0" presId="urn:microsoft.com/office/officeart/2005/8/layout/hProcess9"/>
    <dgm:cxn modelId="{09E9AAC8-3CD9-496E-83CD-065116323CEF}" type="presParOf" srcId="{1AFC62B8-38DE-4C5D-9F38-55414CE5F12B}" destId="{E5D348E0-97C8-4524-B1E8-48BEFC553F6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83DFA5-A856-4D18-8681-B9945043970E}" type="doc">
      <dgm:prSet loTypeId="urn:microsoft.com/office/officeart/2005/8/layout/hProcess9" loCatId="process" qsTypeId="urn:microsoft.com/office/officeart/2005/8/quickstyle/simple1" qsCatId="simple" csTypeId="urn:microsoft.com/office/officeart/2005/8/colors/accent1_2" csCatId="accent1" phldr="1"/>
      <dgm:spPr/>
    </dgm:pt>
    <dgm:pt modelId="{43324D3A-DCF8-4790-A2E8-E419F4C3C645}">
      <dgm:prSet phldrT="[Κείμενο]" custT="1"/>
      <dgm:spPr>
        <a:solidFill>
          <a:srgbClr val="015486"/>
        </a:solidFill>
      </dgm:spPr>
      <dgm:t>
        <a:bodyPr/>
        <a:lstStyle/>
        <a:p>
          <a:r>
            <a:rPr lang="el-GR" sz="1400" dirty="0"/>
            <a:t>ΥΔΡΟΓΕΩΛΟΓΙΚΗ ΕΡΕΥΝΑ ΟΡΙΟΘΕΤΗΣΗΣ ΤΗΣ ΥΦΑΛΜΥΡΗΣ ΖΩΝΗΣ ΚΑΙ ΤΗΣ ΤΡΩΤΟΤΗΤΑΣ ΤΟΥ ΥΔΡΟΦΟΡΕΑ ΤΟΥ ΥΥΣ Π. ΛΑΡΙΣΣΟΥ</a:t>
          </a:r>
          <a:endParaRPr lang="en-US" sz="1400" dirty="0"/>
        </a:p>
      </dgm:t>
    </dgm:pt>
    <dgm:pt modelId="{0B0CB608-8584-4D88-B908-B5BBDE155DB4}" type="parTrans" cxnId="{C7E10775-0CF7-4BBB-95A6-F1D6A093FE42}">
      <dgm:prSet/>
      <dgm:spPr/>
      <dgm:t>
        <a:bodyPr/>
        <a:lstStyle/>
        <a:p>
          <a:endParaRPr lang="en-US"/>
        </a:p>
      </dgm:t>
    </dgm:pt>
    <dgm:pt modelId="{D80F7129-AEB7-4BC2-A29C-E3F7A7095825}" type="sibTrans" cxnId="{C7E10775-0CF7-4BBB-95A6-F1D6A093FE42}">
      <dgm:prSet/>
      <dgm:spPr/>
      <dgm:t>
        <a:bodyPr/>
        <a:lstStyle/>
        <a:p>
          <a:endParaRPr lang="en-US"/>
        </a:p>
      </dgm:t>
    </dgm:pt>
    <dgm:pt modelId="{F2EBB86B-63F5-4C79-AA8D-D12D730A16EA}">
      <dgm:prSet phldrT="[Κείμενο]" custT="1"/>
      <dgm:spPr>
        <a:solidFill>
          <a:srgbClr val="015486"/>
        </a:solidFill>
      </dgm:spPr>
      <dgm:t>
        <a:bodyPr/>
        <a:lstStyle/>
        <a:p>
          <a:r>
            <a:rPr lang="el-GR" sz="1400" dirty="0"/>
            <a:t>ΩΣ ΔΡΑΣΗ ΤΟΥ ΒΑΣΙΚΟΥ ΤΥΠΟΥ ΜΕΤΡΟΥ(ΒΤΜ) 14</a:t>
          </a:r>
          <a:endParaRPr lang="en-US" sz="1400" dirty="0"/>
        </a:p>
      </dgm:t>
    </dgm:pt>
    <dgm:pt modelId="{D6BB2568-9BB5-415C-966B-6AF64BD10E63}" type="parTrans" cxnId="{F3FC3B13-7BAC-4C77-9D1E-DA3DE43CFF3D}">
      <dgm:prSet/>
      <dgm:spPr/>
      <dgm:t>
        <a:bodyPr/>
        <a:lstStyle/>
        <a:p>
          <a:endParaRPr lang="en-US"/>
        </a:p>
      </dgm:t>
    </dgm:pt>
    <dgm:pt modelId="{02F43543-9643-48EF-9471-A6F9573D7FE2}" type="sibTrans" cxnId="{F3FC3B13-7BAC-4C77-9D1E-DA3DE43CFF3D}">
      <dgm:prSet/>
      <dgm:spPr/>
      <dgm:t>
        <a:bodyPr/>
        <a:lstStyle/>
        <a:p>
          <a:endParaRPr lang="en-US"/>
        </a:p>
      </dgm:t>
    </dgm:pt>
    <dgm:pt modelId="{345A5863-68BB-456B-A039-794A421546B9}">
      <dgm:prSet phldrT="[Κείμενο]" custT="1"/>
      <dgm:spPr>
        <a:solidFill>
          <a:schemeClr val="accent4">
            <a:lumMod val="50000"/>
          </a:schemeClr>
        </a:solidFill>
      </dgm:spPr>
      <dgm:t>
        <a:bodyPr/>
        <a:lstStyle/>
        <a:p>
          <a:r>
            <a:rPr lang="el-GR" sz="1400" b="1" dirty="0"/>
            <a:t>ΒΕΛΤΙΩΣΗ ΓΝΩΣΤΙΚΗΣ ΒΑΣΗΣ</a:t>
          </a:r>
          <a:endParaRPr lang="en-US" sz="1400" b="1" dirty="0"/>
        </a:p>
        <a:p>
          <a:endParaRPr lang="en-US" sz="1400" b="1" dirty="0"/>
        </a:p>
        <a:p>
          <a:r>
            <a:rPr lang="el-GR" sz="1400" b="1" dirty="0"/>
            <a:t>ΜΕΙΩΣΗ ΤΗΣ ΑΒΕΒΑΙΟΤΗΤΑΣ</a:t>
          </a:r>
          <a:endParaRPr lang="en-US" sz="1400" b="1" dirty="0"/>
        </a:p>
      </dgm:t>
    </dgm:pt>
    <dgm:pt modelId="{2A526444-5671-4949-BE1C-A0ACF107A2CD}" type="parTrans" cxnId="{943AF65C-99B4-451B-8474-0F5BD4333A03}">
      <dgm:prSet/>
      <dgm:spPr/>
      <dgm:t>
        <a:bodyPr/>
        <a:lstStyle/>
        <a:p>
          <a:endParaRPr lang="en-US"/>
        </a:p>
      </dgm:t>
    </dgm:pt>
    <dgm:pt modelId="{8206108B-E365-4067-BB9C-63FD789E9719}" type="sibTrans" cxnId="{943AF65C-99B4-451B-8474-0F5BD4333A03}">
      <dgm:prSet/>
      <dgm:spPr/>
      <dgm:t>
        <a:bodyPr/>
        <a:lstStyle/>
        <a:p>
          <a:endParaRPr lang="en-US"/>
        </a:p>
      </dgm:t>
    </dgm:pt>
    <dgm:pt modelId="{9105B340-4006-4D4D-B84B-127F932EE212}" type="pres">
      <dgm:prSet presAssocID="{DC83DFA5-A856-4D18-8681-B9945043970E}" presName="CompostProcess" presStyleCnt="0">
        <dgm:presLayoutVars>
          <dgm:dir/>
          <dgm:resizeHandles val="exact"/>
        </dgm:presLayoutVars>
      </dgm:prSet>
      <dgm:spPr/>
    </dgm:pt>
    <dgm:pt modelId="{44AC9F57-8217-469A-A3BC-7D803205458D}" type="pres">
      <dgm:prSet presAssocID="{DC83DFA5-A856-4D18-8681-B9945043970E}" presName="arrow" presStyleLbl="bgShp" presStyleIdx="0" presStyleCnt="1"/>
      <dgm:spPr>
        <a:solidFill>
          <a:srgbClr val="92DBFF"/>
        </a:solidFill>
      </dgm:spPr>
    </dgm:pt>
    <dgm:pt modelId="{1AFC62B8-38DE-4C5D-9F38-55414CE5F12B}" type="pres">
      <dgm:prSet presAssocID="{DC83DFA5-A856-4D18-8681-B9945043970E}" presName="linearProcess" presStyleCnt="0"/>
      <dgm:spPr/>
    </dgm:pt>
    <dgm:pt modelId="{04F3A1A1-06DB-4962-8C0C-80569881D255}" type="pres">
      <dgm:prSet presAssocID="{43324D3A-DCF8-4790-A2E8-E419F4C3C645}" presName="textNode" presStyleLbl="node1" presStyleIdx="0" presStyleCnt="3">
        <dgm:presLayoutVars>
          <dgm:bulletEnabled val="1"/>
        </dgm:presLayoutVars>
      </dgm:prSet>
      <dgm:spPr/>
    </dgm:pt>
    <dgm:pt modelId="{63680964-0F8B-478C-9C3C-6EDC68D26731}" type="pres">
      <dgm:prSet presAssocID="{D80F7129-AEB7-4BC2-A29C-E3F7A7095825}" presName="sibTrans" presStyleCnt="0"/>
      <dgm:spPr/>
    </dgm:pt>
    <dgm:pt modelId="{5326AFD2-33F1-4BDE-AC12-33129D321171}" type="pres">
      <dgm:prSet presAssocID="{F2EBB86B-63F5-4C79-AA8D-D12D730A16EA}" presName="textNode" presStyleLbl="node1" presStyleIdx="1" presStyleCnt="3">
        <dgm:presLayoutVars>
          <dgm:bulletEnabled val="1"/>
        </dgm:presLayoutVars>
      </dgm:prSet>
      <dgm:spPr/>
    </dgm:pt>
    <dgm:pt modelId="{9BD3AB53-20A9-4FF7-872E-7EFF833CF1B8}" type="pres">
      <dgm:prSet presAssocID="{02F43543-9643-48EF-9471-A6F9573D7FE2}" presName="sibTrans" presStyleCnt="0"/>
      <dgm:spPr/>
    </dgm:pt>
    <dgm:pt modelId="{E5D348E0-97C8-4524-B1E8-48BEFC553F61}" type="pres">
      <dgm:prSet presAssocID="{345A5863-68BB-456B-A039-794A421546B9}" presName="textNode" presStyleLbl="node1" presStyleIdx="2" presStyleCnt="3">
        <dgm:presLayoutVars>
          <dgm:bulletEnabled val="1"/>
        </dgm:presLayoutVars>
      </dgm:prSet>
      <dgm:spPr/>
    </dgm:pt>
  </dgm:ptLst>
  <dgm:cxnLst>
    <dgm:cxn modelId="{F3FC3B13-7BAC-4C77-9D1E-DA3DE43CFF3D}" srcId="{DC83DFA5-A856-4D18-8681-B9945043970E}" destId="{F2EBB86B-63F5-4C79-AA8D-D12D730A16EA}" srcOrd="1" destOrd="0" parTransId="{D6BB2568-9BB5-415C-966B-6AF64BD10E63}" sibTransId="{02F43543-9643-48EF-9471-A6F9573D7FE2}"/>
    <dgm:cxn modelId="{D1FC071F-7069-4700-A70A-27BFA633BB13}" type="presOf" srcId="{345A5863-68BB-456B-A039-794A421546B9}" destId="{E5D348E0-97C8-4524-B1E8-48BEFC553F61}" srcOrd="0" destOrd="0" presId="urn:microsoft.com/office/officeart/2005/8/layout/hProcess9"/>
    <dgm:cxn modelId="{943AF65C-99B4-451B-8474-0F5BD4333A03}" srcId="{DC83DFA5-A856-4D18-8681-B9945043970E}" destId="{345A5863-68BB-456B-A039-794A421546B9}" srcOrd="2" destOrd="0" parTransId="{2A526444-5671-4949-BE1C-A0ACF107A2CD}" sibTransId="{8206108B-E365-4067-BB9C-63FD789E9719}"/>
    <dgm:cxn modelId="{C7E10775-0CF7-4BBB-95A6-F1D6A093FE42}" srcId="{DC83DFA5-A856-4D18-8681-B9945043970E}" destId="{43324D3A-DCF8-4790-A2E8-E419F4C3C645}" srcOrd="0" destOrd="0" parTransId="{0B0CB608-8584-4D88-B908-B5BBDE155DB4}" sibTransId="{D80F7129-AEB7-4BC2-A29C-E3F7A7095825}"/>
    <dgm:cxn modelId="{5C6EEF7B-7C89-4FB1-A2F9-6FA3FC048B28}" type="presOf" srcId="{DC83DFA5-A856-4D18-8681-B9945043970E}" destId="{9105B340-4006-4D4D-B84B-127F932EE212}" srcOrd="0" destOrd="0" presId="urn:microsoft.com/office/officeart/2005/8/layout/hProcess9"/>
    <dgm:cxn modelId="{E603E89E-6A0D-427F-8F08-1BBB34E07D71}" type="presOf" srcId="{F2EBB86B-63F5-4C79-AA8D-D12D730A16EA}" destId="{5326AFD2-33F1-4BDE-AC12-33129D321171}" srcOrd="0" destOrd="0" presId="urn:microsoft.com/office/officeart/2005/8/layout/hProcess9"/>
    <dgm:cxn modelId="{565656D9-4E7A-497C-8540-BFD69360B755}" type="presOf" srcId="{43324D3A-DCF8-4790-A2E8-E419F4C3C645}" destId="{04F3A1A1-06DB-4962-8C0C-80569881D255}" srcOrd="0" destOrd="0" presId="urn:microsoft.com/office/officeart/2005/8/layout/hProcess9"/>
    <dgm:cxn modelId="{7BD934C3-6D56-46E2-90B4-74DA04134CF1}" type="presParOf" srcId="{9105B340-4006-4D4D-B84B-127F932EE212}" destId="{44AC9F57-8217-469A-A3BC-7D803205458D}" srcOrd="0" destOrd="0" presId="urn:microsoft.com/office/officeart/2005/8/layout/hProcess9"/>
    <dgm:cxn modelId="{72C30D78-400D-4EA6-AD30-745D835CB67B}" type="presParOf" srcId="{9105B340-4006-4D4D-B84B-127F932EE212}" destId="{1AFC62B8-38DE-4C5D-9F38-55414CE5F12B}" srcOrd="1" destOrd="0" presId="urn:microsoft.com/office/officeart/2005/8/layout/hProcess9"/>
    <dgm:cxn modelId="{6D8AC5AF-AC41-46B1-B2A0-666E2269A4A3}" type="presParOf" srcId="{1AFC62B8-38DE-4C5D-9F38-55414CE5F12B}" destId="{04F3A1A1-06DB-4962-8C0C-80569881D255}" srcOrd="0" destOrd="0" presId="urn:microsoft.com/office/officeart/2005/8/layout/hProcess9"/>
    <dgm:cxn modelId="{B9B36F63-AD9E-46E4-B857-4C099014AB95}" type="presParOf" srcId="{1AFC62B8-38DE-4C5D-9F38-55414CE5F12B}" destId="{63680964-0F8B-478C-9C3C-6EDC68D26731}" srcOrd="1" destOrd="0" presId="urn:microsoft.com/office/officeart/2005/8/layout/hProcess9"/>
    <dgm:cxn modelId="{54C3F5DD-7F04-47C5-900B-F71CB035DD1B}" type="presParOf" srcId="{1AFC62B8-38DE-4C5D-9F38-55414CE5F12B}" destId="{5326AFD2-33F1-4BDE-AC12-33129D321171}" srcOrd="2" destOrd="0" presId="urn:microsoft.com/office/officeart/2005/8/layout/hProcess9"/>
    <dgm:cxn modelId="{E4C4F87F-78EA-4DB4-9A49-A986D6A9B5AA}" type="presParOf" srcId="{1AFC62B8-38DE-4C5D-9F38-55414CE5F12B}" destId="{9BD3AB53-20A9-4FF7-872E-7EFF833CF1B8}" srcOrd="3" destOrd="0" presId="urn:microsoft.com/office/officeart/2005/8/layout/hProcess9"/>
    <dgm:cxn modelId="{09E9AAC8-3CD9-496E-83CD-065116323CEF}" type="presParOf" srcId="{1AFC62B8-38DE-4C5D-9F38-55414CE5F12B}" destId="{E5D348E0-97C8-4524-B1E8-48BEFC553F61}"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C9F57-8217-469A-A3BC-7D803205458D}">
      <dsp:nvSpPr>
        <dsp:cNvPr id="0" name=""/>
        <dsp:cNvSpPr/>
      </dsp:nvSpPr>
      <dsp:spPr>
        <a:xfrm>
          <a:off x="626047" y="0"/>
          <a:ext cx="7095202" cy="5060889"/>
        </a:xfrm>
        <a:prstGeom prst="rightArrow">
          <a:avLst/>
        </a:prstGeom>
        <a:solidFill>
          <a:srgbClr val="92DBFF"/>
        </a:solidFill>
        <a:ln>
          <a:noFill/>
        </a:ln>
        <a:effectLst/>
      </dsp:spPr>
      <dsp:style>
        <a:lnRef idx="0">
          <a:scrgbClr r="0" g="0" b="0"/>
        </a:lnRef>
        <a:fillRef idx="1">
          <a:scrgbClr r="0" g="0" b="0"/>
        </a:fillRef>
        <a:effectRef idx="0">
          <a:scrgbClr r="0" g="0" b="0"/>
        </a:effectRef>
        <a:fontRef idx="minor"/>
      </dsp:style>
    </dsp:sp>
    <dsp:sp modelId="{04F3A1A1-06DB-4962-8C0C-80569881D255}">
      <dsp:nvSpPr>
        <dsp:cNvPr id="0" name=""/>
        <dsp:cNvSpPr/>
      </dsp:nvSpPr>
      <dsp:spPr>
        <a:xfrm>
          <a:off x="0" y="1518266"/>
          <a:ext cx="2504189" cy="2024355"/>
        </a:xfrm>
        <a:prstGeom prst="roundRect">
          <a:avLst/>
        </a:prstGeom>
        <a:solidFill>
          <a:srgbClr val="0154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Α. Συλλογή βασικών πληροφοριών που απαιτούνται  για τον καθορισμό και οριοθέτηση  των ζωνών υφαλμύρινσης </a:t>
          </a:r>
          <a:endParaRPr lang="en-US" sz="1400" kern="1200" dirty="0"/>
        </a:p>
      </dsp:txBody>
      <dsp:txXfrm>
        <a:off x="98821" y="1617087"/>
        <a:ext cx="2306547" cy="1826713"/>
      </dsp:txXfrm>
    </dsp:sp>
    <dsp:sp modelId="{5326AFD2-33F1-4BDE-AC12-33129D321171}">
      <dsp:nvSpPr>
        <dsp:cNvPr id="0" name=""/>
        <dsp:cNvSpPr/>
      </dsp:nvSpPr>
      <dsp:spPr>
        <a:xfrm>
          <a:off x="2921553" y="1518266"/>
          <a:ext cx="2504189" cy="2024355"/>
        </a:xfrm>
        <a:prstGeom prst="roundRect">
          <a:avLst/>
        </a:prstGeom>
        <a:solidFill>
          <a:srgbClr val="0154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Β. Εγκατάσταση συνδέσεων και υλικών, για την πιλοτική εφαρμογή του τεχνητού εμπλουτισμού</a:t>
          </a:r>
          <a:endParaRPr lang="en-US" sz="1400" kern="1200" dirty="0"/>
        </a:p>
      </dsp:txBody>
      <dsp:txXfrm>
        <a:off x="3020374" y="1617087"/>
        <a:ext cx="2306547" cy="1826713"/>
      </dsp:txXfrm>
    </dsp:sp>
    <dsp:sp modelId="{E5D348E0-97C8-4524-B1E8-48BEFC553F61}">
      <dsp:nvSpPr>
        <dsp:cNvPr id="0" name=""/>
        <dsp:cNvSpPr/>
      </dsp:nvSpPr>
      <dsp:spPr>
        <a:xfrm>
          <a:off x="5843107" y="1518266"/>
          <a:ext cx="2504189" cy="2024355"/>
        </a:xfrm>
        <a:prstGeom prst="round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Γ. Αξιολόγηση δεδομένων, Σύνταξη χαρτών, Αποτελέσματα Υδρογεωλογικής έρευνας υφάλμυρης ζώνης και Τρωτότητας Υδροφορέα ΥΥΣ Λαρισσού</a:t>
          </a:r>
          <a:endParaRPr lang="en-US" sz="1400" kern="1200" dirty="0"/>
        </a:p>
      </dsp:txBody>
      <dsp:txXfrm>
        <a:off x="5941928" y="1617087"/>
        <a:ext cx="2306547" cy="18267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C9F57-8217-469A-A3BC-7D803205458D}">
      <dsp:nvSpPr>
        <dsp:cNvPr id="0" name=""/>
        <dsp:cNvSpPr/>
      </dsp:nvSpPr>
      <dsp:spPr>
        <a:xfrm>
          <a:off x="626047" y="0"/>
          <a:ext cx="7095202" cy="4610619"/>
        </a:xfrm>
        <a:prstGeom prst="rightArrow">
          <a:avLst/>
        </a:prstGeom>
        <a:solidFill>
          <a:srgbClr val="92DBFF"/>
        </a:solidFill>
        <a:ln>
          <a:noFill/>
        </a:ln>
        <a:effectLst/>
      </dsp:spPr>
      <dsp:style>
        <a:lnRef idx="0">
          <a:scrgbClr r="0" g="0" b="0"/>
        </a:lnRef>
        <a:fillRef idx="1">
          <a:scrgbClr r="0" g="0" b="0"/>
        </a:fillRef>
        <a:effectRef idx="0">
          <a:scrgbClr r="0" g="0" b="0"/>
        </a:effectRef>
        <a:fontRef idx="minor"/>
      </dsp:style>
    </dsp:sp>
    <dsp:sp modelId="{04F3A1A1-06DB-4962-8C0C-80569881D255}">
      <dsp:nvSpPr>
        <dsp:cNvPr id="0" name=""/>
        <dsp:cNvSpPr/>
      </dsp:nvSpPr>
      <dsp:spPr>
        <a:xfrm>
          <a:off x="0" y="1383185"/>
          <a:ext cx="2504189" cy="1844247"/>
        </a:xfrm>
        <a:prstGeom prst="roundRect">
          <a:avLst/>
        </a:prstGeom>
        <a:solidFill>
          <a:srgbClr val="0154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ΥΔΡΟΓΕΩΛΟΓΙΚΗ ΕΡΕΥΝΑ ΟΡΙΟΘΕΤΗΣΗΣ ΤΗΣ ΥΦΑΛΜΥΡΗΣ ΖΩΝΗΣ ΚΑΙ ΤΗΣ ΤΡΩΤΟΤΗΤΑΣ ΤΟΥ ΥΔΡΟΦΟΡΕΑ ΤΟΥ ΥΥΣ Π. ΛΑΡΙΣΣΟΥ</a:t>
          </a:r>
          <a:endParaRPr lang="en-US" sz="1400" kern="1200" dirty="0"/>
        </a:p>
      </dsp:txBody>
      <dsp:txXfrm>
        <a:off x="90029" y="1473214"/>
        <a:ext cx="2324131" cy="1664189"/>
      </dsp:txXfrm>
    </dsp:sp>
    <dsp:sp modelId="{5326AFD2-33F1-4BDE-AC12-33129D321171}">
      <dsp:nvSpPr>
        <dsp:cNvPr id="0" name=""/>
        <dsp:cNvSpPr/>
      </dsp:nvSpPr>
      <dsp:spPr>
        <a:xfrm>
          <a:off x="2921553" y="1383185"/>
          <a:ext cx="2504189" cy="1844247"/>
        </a:xfrm>
        <a:prstGeom prst="roundRect">
          <a:avLst/>
        </a:prstGeom>
        <a:solidFill>
          <a:srgbClr val="0154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ΩΣ ΔΡΑΣΗ ΤΟΥ ΒΑΣΙΚΟΥ ΤΥΠΟΥ ΜΕΤΡΟΥ(ΒΤΜ) 14</a:t>
          </a:r>
          <a:endParaRPr lang="en-US" sz="1400" kern="1200" dirty="0"/>
        </a:p>
      </dsp:txBody>
      <dsp:txXfrm>
        <a:off x="3011582" y="1473214"/>
        <a:ext cx="2324131" cy="1664189"/>
      </dsp:txXfrm>
    </dsp:sp>
    <dsp:sp modelId="{E5D348E0-97C8-4524-B1E8-48BEFC553F61}">
      <dsp:nvSpPr>
        <dsp:cNvPr id="0" name=""/>
        <dsp:cNvSpPr/>
      </dsp:nvSpPr>
      <dsp:spPr>
        <a:xfrm>
          <a:off x="5843107" y="1383185"/>
          <a:ext cx="2504189" cy="1844247"/>
        </a:xfrm>
        <a:prstGeom prst="round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ΒΕΛΤΙΩΣΗ ΓΝΩΣΤΙΚΗΣ ΒΑΣΗΣ</a:t>
          </a: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l-GR" sz="1400" b="1" kern="1200" dirty="0"/>
            <a:t>ΜΕΙΩΣΗ ΤΗΣ ΑΒΕΒΑΙΟΤΗΤΑΣ</a:t>
          </a:r>
          <a:endParaRPr lang="en-US" sz="1400" b="1" kern="1200" dirty="0"/>
        </a:p>
      </dsp:txBody>
      <dsp:txXfrm>
        <a:off x="5933136" y="1473214"/>
        <a:ext cx="2324131" cy="16641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4DEAF-6E76-41E2-BD72-389D076DEB35}" type="datetimeFigureOut">
              <a:rPr lang="el-GR" smtClean="0"/>
              <a:t>29/3/2024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1D952-C530-4E8C-810E-8FBD2127C890}" type="slidenum">
              <a:rPr lang="el-GR" smtClean="0"/>
              <a:t>‹#›</a:t>
            </a:fld>
            <a:endParaRPr lang="el-GR"/>
          </a:p>
        </p:txBody>
      </p:sp>
    </p:spTree>
    <p:extLst>
      <p:ext uri="{BB962C8B-B14F-4D97-AF65-F5344CB8AC3E}">
        <p14:creationId xmlns:p14="http://schemas.microsoft.com/office/powerpoint/2010/main" val="2990705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1</a:t>
            </a:fld>
            <a:endParaRPr lang="el-GR"/>
          </a:p>
        </p:txBody>
      </p:sp>
    </p:spTree>
    <p:extLst>
      <p:ext uri="{BB962C8B-B14F-4D97-AF65-F5344CB8AC3E}">
        <p14:creationId xmlns:p14="http://schemas.microsoft.com/office/powerpoint/2010/main" val="1986790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13</a:t>
            </a:fld>
            <a:endParaRPr lang="el-GR"/>
          </a:p>
        </p:txBody>
      </p:sp>
    </p:spTree>
    <p:extLst>
      <p:ext uri="{BB962C8B-B14F-4D97-AF65-F5344CB8AC3E}">
        <p14:creationId xmlns:p14="http://schemas.microsoft.com/office/powerpoint/2010/main" val="2578525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14</a:t>
            </a:fld>
            <a:endParaRPr lang="el-GR"/>
          </a:p>
        </p:txBody>
      </p:sp>
    </p:spTree>
    <p:extLst>
      <p:ext uri="{BB962C8B-B14F-4D97-AF65-F5344CB8AC3E}">
        <p14:creationId xmlns:p14="http://schemas.microsoft.com/office/powerpoint/2010/main" val="123859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3</a:t>
            </a:fld>
            <a:endParaRPr lang="el-GR"/>
          </a:p>
        </p:txBody>
      </p:sp>
    </p:spTree>
    <p:extLst>
      <p:ext uri="{BB962C8B-B14F-4D97-AF65-F5344CB8AC3E}">
        <p14:creationId xmlns:p14="http://schemas.microsoft.com/office/powerpoint/2010/main" val="236892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5</a:t>
            </a:fld>
            <a:endParaRPr lang="el-GR"/>
          </a:p>
        </p:txBody>
      </p:sp>
    </p:spTree>
    <p:extLst>
      <p:ext uri="{BB962C8B-B14F-4D97-AF65-F5344CB8AC3E}">
        <p14:creationId xmlns:p14="http://schemas.microsoft.com/office/powerpoint/2010/main" val="40574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Εκτός από τα βιβλιογραφικά στοιχεία συλλέξαμε και τομές γεωτρήσεων από τα προσωπικά μας αρχεία όσο και από το αρχείο της Δ/</a:t>
            </a:r>
            <a:r>
              <a:rPr lang="el-GR" dirty="0" err="1"/>
              <a:t>νσης</a:t>
            </a:r>
            <a:r>
              <a:rPr lang="el-GR" dirty="0"/>
              <a:t> Υδάτων</a:t>
            </a:r>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6</a:t>
            </a:fld>
            <a:endParaRPr lang="el-GR"/>
          </a:p>
        </p:txBody>
      </p:sp>
    </p:spTree>
    <p:extLst>
      <p:ext uri="{BB962C8B-B14F-4D97-AF65-F5344CB8AC3E}">
        <p14:creationId xmlns:p14="http://schemas.microsoft.com/office/powerpoint/2010/main" val="280781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Στις 2 γεωτρήσεις νοτιοδυτικά του </a:t>
            </a:r>
            <a:r>
              <a:rPr lang="en-US" dirty="0"/>
              <a:t>A</a:t>
            </a:r>
            <a:r>
              <a:rPr lang="el-GR" dirty="0" err="1"/>
              <a:t>ράξου</a:t>
            </a:r>
            <a:r>
              <a:rPr lang="el-GR" dirty="0"/>
              <a:t> βάθος από βόρεια 65 &amp; 60</a:t>
            </a:r>
            <a:r>
              <a:rPr lang="en-US" dirty="0"/>
              <a:t>m </a:t>
            </a:r>
            <a:r>
              <a:rPr lang="el-GR" dirty="0"/>
              <a:t>έχουν </a:t>
            </a:r>
            <a:r>
              <a:rPr lang="en-US" dirty="0"/>
              <a:t>Cl-</a:t>
            </a:r>
            <a:r>
              <a:rPr lang="el-GR" dirty="0"/>
              <a:t> 1434 &amp; 52 </a:t>
            </a:r>
            <a:r>
              <a:rPr lang="en-US" dirty="0"/>
              <a:t>mg/l </a:t>
            </a:r>
            <a:r>
              <a:rPr lang="el-GR" dirty="0"/>
              <a:t>αντίστοιχα. Βορειοδυτικά βάθη από βόρεια 18μ – 65μ – 17μ και </a:t>
            </a:r>
            <a:r>
              <a:rPr lang="en-US" dirty="0"/>
              <a:t>Cl 204 – 463 -78 </a:t>
            </a:r>
            <a:r>
              <a:rPr lang="el-GR" dirty="0"/>
              <a:t>αντίστοιχα.</a:t>
            </a:r>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7</a:t>
            </a:fld>
            <a:endParaRPr lang="el-GR"/>
          </a:p>
        </p:txBody>
      </p:sp>
    </p:spTree>
    <p:extLst>
      <p:ext uri="{BB962C8B-B14F-4D97-AF65-F5344CB8AC3E}">
        <p14:creationId xmlns:p14="http://schemas.microsoft.com/office/powerpoint/2010/main" val="321785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Στις 2 γεωτρήσεις νοτιοδυτικά του </a:t>
            </a:r>
            <a:r>
              <a:rPr lang="en-US" dirty="0"/>
              <a:t>A</a:t>
            </a:r>
            <a:r>
              <a:rPr lang="el-GR" dirty="0" err="1"/>
              <a:t>ράξου</a:t>
            </a:r>
            <a:r>
              <a:rPr lang="el-GR" dirty="0"/>
              <a:t> βάθος από βόρεια 65 &amp; 60</a:t>
            </a:r>
            <a:r>
              <a:rPr lang="en-US" dirty="0"/>
              <a:t>m </a:t>
            </a:r>
            <a:r>
              <a:rPr lang="el-GR" dirty="0"/>
              <a:t>έχουν </a:t>
            </a:r>
            <a:r>
              <a:rPr lang="en-US" dirty="0"/>
              <a:t>Cl-</a:t>
            </a:r>
            <a:r>
              <a:rPr lang="el-GR" dirty="0"/>
              <a:t> 1434 &amp; 52 </a:t>
            </a:r>
            <a:r>
              <a:rPr lang="en-US" dirty="0"/>
              <a:t>mg/l </a:t>
            </a:r>
            <a:r>
              <a:rPr lang="el-GR" dirty="0"/>
              <a:t>αντίστοιχα. Βορειοδυτικά βάθη από βόρεια 18μ – 65μ – 17μ και </a:t>
            </a:r>
            <a:r>
              <a:rPr lang="en-US" dirty="0"/>
              <a:t>Cl 204 – 463 -78 </a:t>
            </a:r>
            <a:r>
              <a:rPr lang="el-GR" dirty="0"/>
              <a:t>αντίστοιχα.</a:t>
            </a:r>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8</a:t>
            </a:fld>
            <a:endParaRPr lang="el-GR"/>
          </a:p>
        </p:txBody>
      </p:sp>
    </p:spTree>
    <p:extLst>
      <p:ext uri="{BB962C8B-B14F-4D97-AF65-F5344CB8AC3E}">
        <p14:creationId xmlns:p14="http://schemas.microsoft.com/office/powerpoint/2010/main" val="412180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9</a:t>
            </a:fld>
            <a:endParaRPr lang="el-GR"/>
          </a:p>
        </p:txBody>
      </p:sp>
    </p:spTree>
    <p:extLst>
      <p:ext uri="{BB962C8B-B14F-4D97-AF65-F5344CB8AC3E}">
        <p14:creationId xmlns:p14="http://schemas.microsoft.com/office/powerpoint/2010/main" val="3103350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έννοια της τρωτότητας βασίζεται στην παραδοχή ότι το φυσικό περιβάλλον μπορεί να προστατεύσει σε κάποιο βαθμό το υπόγειο νερό. Συνεπώς κάποιες περιοχές είναι πιο ευάλωτες από κάποιες άλλες. Η τρωτότητα σχετίζεται με την ευκολία με την οποία ένας ρύπος, που εισάγεται στην επιφάνεια του εδάφους, μπορεί να φθάσει στον υδροφορέα κάτω από συγκεκριμένες πρακτικές διαχείρισης των χρήσεων γης σε μια περιοχή, με καθορισμένα χαρακτηριστικά του ρύπου και της ευαισθησίας του υδροφορέα. Έτσι η τρωτότητα  του  υπόγειου  νερού  είναι  συνάρτηση  τόσο  των  χαρακτηριστικών  του υδροφόρου  συστήματος,  όσο  και  της  απόστασης  από  την  πηγή  ρύπανσης,  των χαρακτηριστικών του ρύπου και άλλων παραγόντων που μπορεί πιθανά να αυξήσουν το ρυπαντικό φορτίο του συγκεκριμένου ρυπαντή. </a:t>
            </a:r>
          </a:p>
          <a:p>
            <a:r>
              <a:rPr lang="el-GR" dirty="0"/>
              <a:t>Αντίθετα ευαισθησία του υδροφορέα (</a:t>
            </a:r>
            <a:r>
              <a:rPr lang="el-GR" dirty="0" err="1"/>
              <a:t>aquifer</a:t>
            </a:r>
            <a:r>
              <a:rPr lang="el-GR" dirty="0"/>
              <a:t> </a:t>
            </a:r>
            <a:r>
              <a:rPr lang="el-GR" dirty="0" err="1"/>
              <a:t>sensitivity</a:t>
            </a:r>
            <a:r>
              <a:rPr lang="el-GR" dirty="0"/>
              <a:t>) είναι η ευκολία με την οποία ένας ρύπος μεταναστεύει από την επιφάνεια του εδάφους στον υδροφορέα και είναι χαρακτηριστικό των γεωλογικών συνθηκών, της ακόρεστης και κορεσμένης ζώνης και ανεξάρτητη των χρήσεων γης και των χαρακτηριστικών του ρύπου. Με βάση τους ανωτέρω ορισμούς προκύπτει ότι, η τρωτότητα δεν ταυτίζεται με την ευαισθησία. </a:t>
            </a:r>
          </a:p>
          <a:p>
            <a:r>
              <a:rPr lang="el-GR" dirty="0"/>
              <a:t>Η  τρωτότητα  διακρίνεται  σε:  ειδική  (</a:t>
            </a:r>
            <a:r>
              <a:rPr lang="el-GR" dirty="0" err="1"/>
              <a:t>specific</a:t>
            </a:r>
            <a:r>
              <a:rPr lang="el-GR" dirty="0"/>
              <a:t>)  που  αναφέρεται  σε  συγκεκριμένο ρυπαντή ή ομάδα ρυπαντών και σε γενική ή </a:t>
            </a:r>
            <a:r>
              <a:rPr lang="el-GR" dirty="0" err="1"/>
              <a:t>ιδιοτρωτότητα</a:t>
            </a:r>
            <a:r>
              <a:rPr lang="el-GR" dirty="0"/>
              <a:t> (</a:t>
            </a:r>
            <a:r>
              <a:rPr lang="el-GR" dirty="0" err="1"/>
              <a:t>intrinsic</a:t>
            </a:r>
            <a:r>
              <a:rPr lang="el-GR" dirty="0"/>
              <a:t>) που σχετίζεται αποκλειστικά με τον υδροφορέα και το υπερκείμενο έδαφος, χωρίς εξειδίκευση σε κάποιο ρυπαντή.</a:t>
            </a:r>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11</a:t>
            </a:fld>
            <a:endParaRPr lang="el-GR"/>
          </a:p>
        </p:txBody>
      </p:sp>
    </p:spTree>
    <p:extLst>
      <p:ext uri="{BB962C8B-B14F-4D97-AF65-F5344CB8AC3E}">
        <p14:creationId xmlns:p14="http://schemas.microsoft.com/office/powerpoint/2010/main" val="341424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έννοια της τρωτότητας βασίζεται στην παραδοχή ότι το φυσικό περιβάλλον μπορεί να προστατεύσει σε κάποιο βαθμό το υπόγειο νερό. Συνεπώς κάποιες περιοχές είναι πιο ευάλωτες από κάποιες άλλες. Η τρωτότητα σχετίζεται με την ευκολία με την οποία ένας ρύπος, που εισάγεται στην επιφάνεια του εδάφους, μπορεί να φθάσει στον υδροφορέα κάτω από συγκεκριμένες πρακτικές διαχείρισης των χρήσεων γης σε μια περιοχή, με καθορισμένα χαρακτηριστικά του ρύπου και της ευαισθησίας του υδροφορέα. Έτσι η τρωτότητα  του  υπόγειου  νερού  είναι  συνάρτηση  τόσο  των  χαρακτηριστικών  του υδροφόρου  συστήματος,  όσο  και  της  απόστασης  από  την  πηγή  ρύπανσης,  των χαρακτηριστικών του ρύπου και άλλων παραγόντων που μπορεί πιθανά να αυξήσουν το ρυπαντικό φορτίο του συγκεκριμένου ρυπαντή. </a:t>
            </a:r>
          </a:p>
          <a:p>
            <a:r>
              <a:rPr lang="el-GR" dirty="0"/>
              <a:t>Αντίθετα ευαισθησία του υδροφορέα (</a:t>
            </a:r>
            <a:r>
              <a:rPr lang="el-GR" dirty="0" err="1"/>
              <a:t>aquifer</a:t>
            </a:r>
            <a:r>
              <a:rPr lang="el-GR" dirty="0"/>
              <a:t> </a:t>
            </a:r>
            <a:r>
              <a:rPr lang="el-GR" dirty="0" err="1"/>
              <a:t>sensitivity</a:t>
            </a:r>
            <a:r>
              <a:rPr lang="el-GR" dirty="0"/>
              <a:t>) είναι η ευκολία με την οποία ένας ρύπος μεταναστεύει από την επιφάνεια του εδάφους στον υδροφορέα και είναι χαρακτηριστικό των γεωλογικών συνθηκών, της ακόρεστης και κορεσμένης ζώνης και ανεξάρτητη των χρήσεων γης και των χαρακτηριστικών του ρύπου. Με βάση τους ανωτέρω ορισμούς προκύπτει ότι, η τρωτότητα δεν ταυτίζεται με την ευαισθησία. </a:t>
            </a:r>
          </a:p>
          <a:p>
            <a:r>
              <a:rPr lang="el-GR" dirty="0"/>
              <a:t>Η  τρωτότητα  διακρίνεται  σε:  ειδική  (</a:t>
            </a:r>
            <a:r>
              <a:rPr lang="el-GR" dirty="0" err="1"/>
              <a:t>specific</a:t>
            </a:r>
            <a:r>
              <a:rPr lang="el-GR" dirty="0"/>
              <a:t>)  που  αναφέρεται  σε  συγκεκριμένο ρυπαντή ή ομάδα ρυπαντών και σε γενική ή </a:t>
            </a:r>
            <a:r>
              <a:rPr lang="el-GR" dirty="0" err="1"/>
              <a:t>ιδιοτρωτότητα</a:t>
            </a:r>
            <a:r>
              <a:rPr lang="el-GR" dirty="0"/>
              <a:t> (</a:t>
            </a:r>
            <a:r>
              <a:rPr lang="el-GR" dirty="0" err="1"/>
              <a:t>intrinsic</a:t>
            </a:r>
            <a:r>
              <a:rPr lang="el-GR" dirty="0"/>
              <a:t>) που σχετίζεται αποκλειστικά με τον υδροφορέα και το υπερκείμενο έδαφος, χωρίς εξειδίκευση σε κάποιο ρυπαντή.</a:t>
            </a:r>
          </a:p>
          <a:p>
            <a:endParaRPr lang="el-GR" dirty="0"/>
          </a:p>
        </p:txBody>
      </p:sp>
      <p:sp>
        <p:nvSpPr>
          <p:cNvPr id="4" name="Θέση αριθμού διαφάνειας 3"/>
          <p:cNvSpPr>
            <a:spLocks noGrp="1"/>
          </p:cNvSpPr>
          <p:nvPr>
            <p:ph type="sldNum" sz="quarter" idx="5"/>
          </p:nvPr>
        </p:nvSpPr>
        <p:spPr/>
        <p:txBody>
          <a:bodyPr/>
          <a:lstStyle/>
          <a:p>
            <a:fld id="{1281D952-C530-4E8C-810E-8FBD2127C890}" type="slidenum">
              <a:rPr lang="el-GR" smtClean="0"/>
              <a:t>12</a:t>
            </a:fld>
            <a:endParaRPr lang="el-GR"/>
          </a:p>
        </p:txBody>
      </p:sp>
    </p:spTree>
    <p:extLst>
      <p:ext uri="{BB962C8B-B14F-4D97-AF65-F5344CB8AC3E}">
        <p14:creationId xmlns:p14="http://schemas.microsoft.com/office/powerpoint/2010/main" val="3581596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photo backgroun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3191533"/>
            <a:ext cx="9167449" cy="615624"/>
          </a:xfrm>
        </p:spPr>
        <p:txBody>
          <a:bodyPr wrap="square" lIns="0" tIns="0" rIns="0" bIns="0" anchor="ctr">
            <a:spAutoFit/>
          </a:bodyPr>
          <a:lstStyle>
            <a:lvl1pPr algn="l">
              <a:defRPr sz="4001">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630160" y="3873831"/>
            <a:ext cx="1993109" cy="323165"/>
          </a:xfrm>
          <a:prstGeom prst="rect">
            <a:avLst/>
          </a:prstGeom>
        </p:spPr>
        <p:txBody>
          <a:bodyPr anchor="b">
            <a:spAutoFit/>
          </a:bodyPr>
          <a:lstStyle>
            <a:lvl1pPr>
              <a:defRPr sz="1500">
                <a:solidFill>
                  <a:schemeClr val="bg1"/>
                </a:solidFill>
              </a:defRPr>
            </a:lvl1pPr>
          </a:lstStyle>
          <a:p>
            <a:fld id="{35900153-C3D1-4B62-A437-E57CAB8AEB13}" type="datetime1">
              <a:rPr lang="nb-NO" smtClean="0"/>
              <a:t>29.03.2024</a:t>
            </a:fld>
            <a:endParaRPr lang="nb-NO" dirty="0"/>
          </a:p>
        </p:txBody>
      </p:sp>
      <p:sp>
        <p:nvSpPr>
          <p:cNvPr id="13" name="Plassholder for tekst 12"/>
          <p:cNvSpPr>
            <a:spLocks noGrp="1"/>
          </p:cNvSpPr>
          <p:nvPr>
            <p:ph type="body" sz="quarter" idx="13" hasCustomPrompt="1"/>
          </p:nvPr>
        </p:nvSpPr>
        <p:spPr>
          <a:xfrm>
            <a:off x="630161" y="2580814"/>
            <a:ext cx="2110306" cy="230859"/>
          </a:xfrm>
        </p:spPr>
        <p:txBody>
          <a:bodyPr anchor="b">
            <a:spAutoFit/>
          </a:bodyPr>
          <a:lstStyle>
            <a:lvl1pPr marL="0" indent="0">
              <a:buNone/>
              <a:defRPr b="1">
                <a:solidFill>
                  <a:schemeClr val="bg1"/>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630161" y="2858015"/>
            <a:ext cx="2110306" cy="230859"/>
          </a:xfrm>
        </p:spPr>
        <p:txBody>
          <a:bodyPr anchor="b">
            <a:spAutoFit/>
          </a:bodyPr>
          <a:lstStyle>
            <a:lvl1pPr marL="0" indent="0">
              <a:buNone/>
              <a:defRPr b="1">
                <a:solidFill>
                  <a:schemeClr val="bg1"/>
                </a:solidFill>
              </a:defRPr>
            </a:lvl1pPr>
          </a:lstStyle>
          <a:p>
            <a:pPr lvl="0"/>
            <a:r>
              <a:rPr lang="nb-NO" dirty="0" err="1"/>
              <a:t>Title</a:t>
            </a:r>
            <a:endParaRPr lang="en-GB" dirty="0"/>
          </a:p>
        </p:txBody>
      </p:sp>
      <p:pic>
        <p:nvPicPr>
          <p:cNvPr id="9" name="Graphic 8">
            <a:extLst>
              <a:ext uri="{FF2B5EF4-FFF2-40B4-BE49-F238E27FC236}">
                <a16:creationId xmlns:a16="http://schemas.microsoft.com/office/drawing/2014/main" id="{67F03F9B-E35C-7041-857E-44FBD9466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161" y="412500"/>
            <a:ext cx="1700379" cy="696762"/>
          </a:xfrm>
          <a:prstGeom prst="rect">
            <a:avLst/>
          </a:prstGeom>
        </p:spPr>
      </p:pic>
    </p:spTree>
    <p:extLst>
      <p:ext uri="{BB962C8B-B14F-4D97-AF65-F5344CB8AC3E}">
        <p14:creationId xmlns:p14="http://schemas.microsoft.com/office/powerpoint/2010/main" val="243113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diagram">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2871733" y="584268"/>
            <a:ext cx="8688726" cy="5556207"/>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8" name="Plassholder for tekst 8"/>
          <p:cNvSpPr>
            <a:spLocks noGrp="1"/>
          </p:cNvSpPr>
          <p:nvPr>
            <p:ph type="body" sz="quarter" idx="13"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29960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diagram red">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2871733" y="584268"/>
            <a:ext cx="8688726" cy="5556207"/>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8" name="Plassholder for tekst 8"/>
          <p:cNvSpPr>
            <a:spLocks noGrp="1"/>
          </p:cNvSpPr>
          <p:nvPr>
            <p:ph type="body" sz="quarter" idx="13"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3529651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2871733" y="584268"/>
            <a:ext cx="8688727" cy="5556207"/>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3"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4256052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table red">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2871733" y="584268"/>
            <a:ext cx="8688727" cy="5556207"/>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3"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438489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Large text blue">
    <p:bg>
      <p:bgPr>
        <a:solidFill>
          <a:schemeClr val="accent1"/>
        </a:solidFill>
        <a:effectLst/>
      </p:bgPr>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pic>
        <p:nvPicPr>
          <p:cNvPr id="4" name="Picture 3">
            <a:extLst>
              <a:ext uri="{FF2B5EF4-FFF2-40B4-BE49-F238E27FC236}">
                <a16:creationId xmlns:a16="http://schemas.microsoft.com/office/drawing/2014/main" id="{DDF84728-000A-D34C-B47E-645001042413}"/>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2" name="Tittel 1"/>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598749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text blue">
    <p:bg>
      <p:bgPr>
        <a:solidFill>
          <a:srgbClr val="00B0F0"/>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1DAE700-C8B0-964A-8B1F-971F047FC48A}"/>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8" name="Tittel 1">
            <a:extLst>
              <a:ext uri="{FF2B5EF4-FFF2-40B4-BE49-F238E27FC236}">
                <a16:creationId xmlns:a16="http://schemas.microsoft.com/office/drawing/2014/main" id="{10F3F316-C0F7-4F46-880B-459C25BE9586}"/>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1470230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arge text green">
    <p:bg>
      <p:bgPr>
        <a:solidFill>
          <a:schemeClr val="accent3"/>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F1DD7D9-7549-B140-AA0D-3E3EE59EDD91}"/>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8" name="Tittel 1">
            <a:extLst>
              <a:ext uri="{FF2B5EF4-FFF2-40B4-BE49-F238E27FC236}">
                <a16:creationId xmlns:a16="http://schemas.microsoft.com/office/drawing/2014/main" id="{0FD72A4A-C6B4-3046-98C3-8644C95AA953}"/>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424196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Large text red">
    <p:bg>
      <p:bgPr>
        <a:solidFill>
          <a:schemeClr val="accent4"/>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4D30CCB-354F-CF4A-9E64-73D09D941BE8}"/>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8" name="Tittel 1">
            <a:extLst>
              <a:ext uri="{FF2B5EF4-FFF2-40B4-BE49-F238E27FC236}">
                <a16:creationId xmlns:a16="http://schemas.microsoft.com/office/drawing/2014/main" id="{CF33F160-CF38-004C-BF43-FAD5C00D29C6}"/>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103266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rge text red">
    <p:bg>
      <p:bgPr>
        <a:solidFill>
          <a:schemeClr val="accent6"/>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00E985-6E77-1440-98EF-C91B38871C49}"/>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9" name="Tittel 1">
            <a:extLst>
              <a:ext uri="{FF2B5EF4-FFF2-40B4-BE49-F238E27FC236}">
                <a16:creationId xmlns:a16="http://schemas.microsoft.com/office/drawing/2014/main" id="{3D503D04-C70C-BC4C-9EC2-C8CFBFDC54A2}"/>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3090187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Large text red">
    <p:bg>
      <p:bgPr>
        <a:solidFill>
          <a:schemeClr val="accent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999F05E-58C8-B245-A26D-C75801E445A8}"/>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8" name="Tittel 1">
            <a:extLst>
              <a:ext uri="{FF2B5EF4-FFF2-40B4-BE49-F238E27FC236}">
                <a16:creationId xmlns:a16="http://schemas.microsoft.com/office/drawing/2014/main" id="{CAE876C7-500E-9A41-BA2A-FFE7D35DA847}"/>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21625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ight background">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3191533"/>
            <a:ext cx="9167449" cy="615624"/>
          </a:xfrm>
        </p:spPr>
        <p:txBody>
          <a:bodyPr wrap="square" lIns="0" tIns="0" rIns="0" bIns="0" anchor="ctr">
            <a:spAutoFit/>
          </a:bodyPr>
          <a:lstStyle>
            <a:lvl1pPr algn="l">
              <a:defRPr sz="4001"/>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9569442" y="6261424"/>
            <a:ext cx="1993109" cy="323165"/>
          </a:xfrm>
          <a:prstGeom prst="rect">
            <a:avLst/>
          </a:prstGeom>
        </p:spPr>
        <p:txBody>
          <a:bodyPr anchor="b">
            <a:spAutoFit/>
          </a:bodyPr>
          <a:lstStyle>
            <a:lvl1pPr>
              <a:defRPr sz="1500">
                <a:solidFill>
                  <a:schemeClr val="dk2"/>
                </a:solidFill>
              </a:defRPr>
            </a:lvl1pPr>
          </a:lstStyle>
          <a:p>
            <a:fld id="{D5906656-A9BE-4917-BFD7-16C60DDEE872}" type="datetime1">
              <a:rPr lang="nb-NO" smtClean="0"/>
              <a:t>29.03.2024</a:t>
            </a:fld>
            <a:endParaRPr lang="nb-NO" dirty="0"/>
          </a:p>
        </p:txBody>
      </p:sp>
      <p:sp>
        <p:nvSpPr>
          <p:cNvPr id="13" name="Plassholder for tekst 12"/>
          <p:cNvSpPr>
            <a:spLocks noGrp="1"/>
          </p:cNvSpPr>
          <p:nvPr>
            <p:ph type="body" sz="quarter" idx="13" hasCustomPrompt="1"/>
          </p:nvPr>
        </p:nvSpPr>
        <p:spPr>
          <a:xfrm>
            <a:off x="630161" y="6077398"/>
            <a:ext cx="2110306" cy="230859"/>
          </a:xfrm>
        </p:spPr>
        <p:txBody>
          <a:bodyPr anchor="b">
            <a:spAutoFit/>
          </a:bodyPr>
          <a:lstStyle>
            <a:lvl1pPr marL="0" indent="0">
              <a:buNone/>
              <a:defRPr b="1">
                <a:solidFill>
                  <a:schemeClr val="dk2"/>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630161" y="6354598"/>
            <a:ext cx="2110306" cy="230859"/>
          </a:xfrm>
        </p:spPr>
        <p:txBody>
          <a:bodyPr anchor="b">
            <a:spAutoFit/>
          </a:bodyPr>
          <a:lstStyle>
            <a:lvl1pPr marL="0" indent="0">
              <a:buNone/>
              <a:defRPr b="1">
                <a:solidFill>
                  <a:schemeClr val="dk2"/>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5100701" y="6073976"/>
            <a:ext cx="3384003" cy="230859"/>
          </a:xfrm>
        </p:spPr>
        <p:txBody>
          <a:bodyPr wrap="square" anchor="b">
            <a:spAutoFit/>
          </a:bodyPr>
          <a:lstStyle>
            <a:lvl1pPr marL="0" indent="0">
              <a:buNone/>
              <a:defRPr b="0">
                <a:solidFill>
                  <a:schemeClr val="dk2"/>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5100702" y="6353730"/>
            <a:ext cx="3384003" cy="230859"/>
          </a:xfrm>
        </p:spPr>
        <p:txBody>
          <a:bodyPr wrap="square" anchor="b">
            <a:spAutoFit/>
          </a:bodyPr>
          <a:lstStyle>
            <a:lvl1pPr marL="0" indent="0">
              <a:buNone/>
              <a:defRPr b="0">
                <a:solidFill>
                  <a:schemeClr val="dk2"/>
                </a:solidFill>
              </a:defRPr>
            </a:lvl1pPr>
          </a:lstStyle>
          <a:p>
            <a:pPr lvl="0"/>
            <a:r>
              <a:rPr lang="nb-NO" dirty="0"/>
              <a:t>Company</a:t>
            </a:r>
            <a:endParaRPr lang="en-GB" dirty="0"/>
          </a:p>
        </p:txBody>
      </p:sp>
      <p:pic>
        <p:nvPicPr>
          <p:cNvPr id="20" name="Bilde 19"/>
          <p:cNvPicPr>
            <a:picLocks noChangeAspect="1"/>
          </p:cNvPicPr>
          <p:nvPr userDrawn="1"/>
        </p:nvPicPr>
        <p:blipFill>
          <a:blip r:embed="rId2"/>
          <a:stretch>
            <a:fillRect/>
          </a:stretch>
        </p:blipFill>
        <p:spPr>
          <a:xfrm>
            <a:off x="1" y="0"/>
            <a:ext cx="12192000" cy="1206991"/>
          </a:xfrm>
          <a:prstGeom prst="rect">
            <a:avLst/>
          </a:prstGeom>
        </p:spPr>
      </p:pic>
    </p:spTree>
    <p:extLst>
      <p:ext uri="{BB962C8B-B14F-4D97-AF65-F5344CB8AC3E}">
        <p14:creationId xmlns:p14="http://schemas.microsoft.com/office/powerpoint/2010/main" val="81301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2946207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s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2081153"/>
            <a:ext cx="9167449" cy="615624"/>
          </a:xfrm>
        </p:spPr>
        <p:txBody>
          <a:bodyPr wrap="square" lIns="0" tIns="0" rIns="0" bIns="0" anchor="ctr">
            <a:spAutoFit/>
          </a:bodyPr>
          <a:lstStyle>
            <a:lvl1pPr algn="l">
              <a:defRPr sz="4001" b="1">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Plassholder for tekst 6"/>
          <p:cNvSpPr>
            <a:spLocks noGrp="1"/>
          </p:cNvSpPr>
          <p:nvPr>
            <p:ph type="body" sz="quarter" idx="10" hasCustomPrompt="1"/>
          </p:nvPr>
        </p:nvSpPr>
        <p:spPr>
          <a:xfrm>
            <a:off x="630319" y="2890378"/>
            <a:ext cx="9167290" cy="1077244"/>
          </a:xfrm>
        </p:spPr>
        <p:txBody>
          <a:bodyPr/>
          <a:lstStyle>
            <a:lvl1pPr marL="0" indent="0">
              <a:buNone/>
              <a:defRPr b="1">
                <a:solidFill>
                  <a:schemeClr val="bg1"/>
                </a:solidFill>
              </a:defRPr>
            </a:lvl1pPr>
            <a:lvl2pPr marL="457223" indent="0">
              <a:buNone/>
              <a:defRPr b="1">
                <a:solidFill>
                  <a:schemeClr val="bg1"/>
                </a:solidFill>
              </a:defRPr>
            </a:lvl2pPr>
            <a:lvl3pPr marL="914446" indent="0">
              <a:buNone/>
              <a:defRPr b="1">
                <a:solidFill>
                  <a:schemeClr val="bg1"/>
                </a:solidFill>
              </a:defRPr>
            </a:lvl3pPr>
            <a:lvl4pPr marL="1371669" indent="0">
              <a:buNone/>
              <a:defRPr b="1">
                <a:solidFill>
                  <a:schemeClr val="bg1"/>
                </a:solidFill>
              </a:defRPr>
            </a:lvl4pPr>
            <a:lvl5pPr marL="1828892" indent="0">
              <a:buNone/>
              <a:defRPr b="1">
                <a:solidFill>
                  <a:schemeClr val="bg1"/>
                </a:solidFill>
              </a:defRPr>
            </a:lvl5pPr>
          </a:lstStyle>
          <a:p>
            <a:pPr lvl="0"/>
            <a:r>
              <a:rPr lang="nb-NO" dirty="0" err="1"/>
              <a:t>Click</a:t>
            </a:r>
            <a:r>
              <a:rPr lang="nb-NO" dirty="0"/>
              <a:t> to </a:t>
            </a:r>
            <a:r>
              <a:rPr lang="nb-NO" dirty="0" err="1"/>
              <a:t>add</a:t>
            </a:r>
            <a:r>
              <a:rPr lang="nb-NO" dirty="0"/>
              <a:t> </a:t>
            </a:r>
            <a:r>
              <a:rPr lang="nb-NO" dirty="0" err="1"/>
              <a:t>text</a:t>
            </a:r>
            <a:endParaRPr lang="nb-NO" dirty="0"/>
          </a:p>
        </p:txBody>
      </p:sp>
      <p:pic>
        <p:nvPicPr>
          <p:cNvPr id="6" name="Graphic 5">
            <a:extLst>
              <a:ext uri="{FF2B5EF4-FFF2-40B4-BE49-F238E27FC236}">
                <a16:creationId xmlns:a16="http://schemas.microsoft.com/office/drawing/2014/main" id="{E376F560-06C4-A94C-9C1C-E8A2CD995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161" y="412500"/>
            <a:ext cx="1700379" cy="696762"/>
          </a:xfrm>
          <a:prstGeom prst="rect">
            <a:avLst/>
          </a:prstGeom>
        </p:spPr>
      </p:pic>
    </p:spTree>
    <p:extLst>
      <p:ext uri="{BB962C8B-B14F-4D97-AF65-F5344CB8AC3E}">
        <p14:creationId xmlns:p14="http://schemas.microsoft.com/office/powerpoint/2010/main" val="4011550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tellysbil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3191533"/>
            <a:ext cx="9167449" cy="615624"/>
          </a:xfrm>
        </p:spPr>
        <p:txBody>
          <a:bodyPr wrap="square" lIns="0" tIns="0" rIns="0" bIns="0" anchor="ctr">
            <a:spAutoFit/>
          </a:bodyPr>
          <a:lstStyle>
            <a:lvl1pPr algn="l">
              <a:defRPr sz="4001">
                <a:solidFill>
                  <a:srgbClr val="0F3C74"/>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9569442" y="6261424"/>
            <a:ext cx="1993109" cy="323165"/>
          </a:xfrm>
          <a:prstGeom prst="rect">
            <a:avLst/>
          </a:prstGeom>
        </p:spPr>
        <p:txBody>
          <a:bodyPr anchor="b">
            <a:spAutoFit/>
          </a:bodyPr>
          <a:lstStyle>
            <a:lvl1pPr>
              <a:defRPr sz="1500">
                <a:solidFill>
                  <a:schemeClr val="dk2"/>
                </a:solidFill>
              </a:defRPr>
            </a:lvl1pPr>
          </a:lstStyle>
          <a:p>
            <a:fld id="{D5906656-A9BE-4917-BFD7-16C60DDEE872}" type="datetime1">
              <a:rPr lang="nb-NO" smtClean="0"/>
              <a:t>29.03.2024</a:t>
            </a:fld>
            <a:endParaRPr lang="nb-NO" dirty="0"/>
          </a:p>
        </p:txBody>
      </p:sp>
      <p:sp>
        <p:nvSpPr>
          <p:cNvPr id="13" name="Plassholder for tekst 12"/>
          <p:cNvSpPr>
            <a:spLocks noGrp="1"/>
          </p:cNvSpPr>
          <p:nvPr>
            <p:ph type="body" sz="quarter" idx="13" hasCustomPrompt="1"/>
          </p:nvPr>
        </p:nvSpPr>
        <p:spPr>
          <a:xfrm>
            <a:off x="630161" y="6077398"/>
            <a:ext cx="2110306" cy="230859"/>
          </a:xfrm>
        </p:spPr>
        <p:txBody>
          <a:bodyPr anchor="b">
            <a:spAutoFit/>
          </a:bodyPr>
          <a:lstStyle>
            <a:lvl1pPr marL="0" indent="0">
              <a:buNone/>
              <a:defRPr b="1">
                <a:solidFill>
                  <a:schemeClr val="dk2"/>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630161" y="6354598"/>
            <a:ext cx="2110306" cy="230859"/>
          </a:xfrm>
        </p:spPr>
        <p:txBody>
          <a:bodyPr anchor="b">
            <a:spAutoFit/>
          </a:bodyPr>
          <a:lstStyle>
            <a:lvl1pPr marL="0" indent="0">
              <a:buNone/>
              <a:defRPr b="1">
                <a:solidFill>
                  <a:schemeClr val="dk2"/>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5100701" y="6073976"/>
            <a:ext cx="3384003" cy="230859"/>
          </a:xfrm>
        </p:spPr>
        <p:txBody>
          <a:bodyPr wrap="square" anchor="b">
            <a:spAutoFit/>
          </a:bodyPr>
          <a:lstStyle>
            <a:lvl1pPr marL="0" indent="0">
              <a:buNone/>
              <a:defRPr b="0">
                <a:solidFill>
                  <a:schemeClr val="dk2"/>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5100702" y="6353730"/>
            <a:ext cx="3384003" cy="230859"/>
          </a:xfrm>
        </p:spPr>
        <p:txBody>
          <a:bodyPr wrap="square" anchor="b">
            <a:spAutoFit/>
          </a:bodyPr>
          <a:lstStyle>
            <a:lvl1pPr marL="0" indent="0">
              <a:buNone/>
              <a:defRPr b="0">
                <a:solidFill>
                  <a:schemeClr val="dk2"/>
                </a:solidFill>
              </a:defRPr>
            </a:lvl1pPr>
          </a:lstStyle>
          <a:p>
            <a:pPr lvl="0"/>
            <a:r>
              <a:rPr lang="nb-NO" dirty="0"/>
              <a:t>Company</a:t>
            </a:r>
            <a:endParaRPr lang="en-GB" dirty="0"/>
          </a:p>
        </p:txBody>
      </p:sp>
      <p:pic>
        <p:nvPicPr>
          <p:cNvPr id="11" name="Bild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161" y="342502"/>
            <a:ext cx="1193652" cy="836971"/>
          </a:xfrm>
          <a:prstGeom prst="rect">
            <a:avLst/>
          </a:prstGeom>
        </p:spPr>
      </p:pic>
    </p:spTree>
    <p:extLst>
      <p:ext uri="{BB962C8B-B14F-4D97-AF65-F5344CB8AC3E}">
        <p14:creationId xmlns:p14="http://schemas.microsoft.com/office/powerpoint/2010/main" val="2400127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rgbClr val="0F3C74"/>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630275" y="1545950"/>
            <a:ext cx="10932276" cy="4594525"/>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ekst 8"/>
          <p:cNvSpPr>
            <a:spLocks noGrp="1"/>
          </p:cNvSpPr>
          <p:nvPr>
            <p:ph type="body" sz="quarter" idx="10" hasCustomPrompt="1"/>
          </p:nvPr>
        </p:nvSpPr>
        <p:spPr>
          <a:xfrm>
            <a:off x="629862" y="1315554"/>
            <a:ext cx="10932275" cy="230859"/>
          </a:xfrm>
        </p:spPr>
        <p:txBody>
          <a:bodyPr>
            <a:spAutoFit/>
          </a:bodyPr>
          <a:lstStyle>
            <a:lvl1pPr marL="0" indent="0">
              <a:buNone/>
              <a:defRPr b="1">
                <a:solidFill>
                  <a:srgbClr val="0F3C74"/>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313308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630275" y="1545950"/>
            <a:ext cx="10932276"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0" hasCustomPrompt="1"/>
          </p:nvPr>
        </p:nvSpPr>
        <p:spPr>
          <a:xfrm>
            <a:off x="629862" y="1315554"/>
            <a:ext cx="10932275" cy="230859"/>
          </a:xfrm>
        </p:spPr>
        <p:txBody>
          <a:bodyPr>
            <a:spAutoFit/>
          </a:bodyPr>
          <a:lstStyle>
            <a:lvl1pPr marL="0" indent="0">
              <a:buNone/>
              <a:defRPr b="1">
                <a:solidFill>
                  <a:schemeClr val="bg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36508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re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630275" y="1545950"/>
            <a:ext cx="10932276"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0" hasCustomPrompt="1"/>
          </p:nvPr>
        </p:nvSpPr>
        <p:spPr>
          <a:xfrm>
            <a:off x="629862" y="1315554"/>
            <a:ext cx="10932275" cy="230859"/>
          </a:xfrm>
        </p:spPr>
        <p:txBody>
          <a:bodyPr>
            <a:spAutoFit/>
          </a:bodyPr>
          <a:lstStyle>
            <a:lvl1pPr marL="0" indent="0">
              <a:buNone/>
              <a:defRPr b="1">
                <a:solidFill>
                  <a:schemeClr val="bg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97486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7" name="Rektangel 6"/>
          <p:cNvSpPr/>
          <p:nvPr userDrawn="1"/>
        </p:nvSpPr>
        <p:spPr>
          <a:xfrm>
            <a:off x="7345875" y="0"/>
            <a:ext cx="4846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Plassholder for bilde 4"/>
          <p:cNvSpPr>
            <a:spLocks noGrp="1"/>
          </p:cNvSpPr>
          <p:nvPr>
            <p:ph type="pic" sz="quarter" idx="10" hasCustomPrompt="1"/>
          </p:nvPr>
        </p:nvSpPr>
        <p:spPr>
          <a:xfrm>
            <a:off x="7345875" y="0"/>
            <a:ext cx="4846125" cy="6858000"/>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630276" y="548761"/>
            <a:ext cx="6139452" cy="538671"/>
          </a:xfrm>
        </p:spPr>
        <p:txBody>
          <a:bodyPr/>
          <a:lstStyle>
            <a:lvl1pPr>
              <a:defRPr>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630276" y="1545950"/>
            <a:ext cx="6139452"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1" hasCustomPrompt="1"/>
          </p:nvPr>
        </p:nvSpPr>
        <p:spPr>
          <a:xfrm>
            <a:off x="629862" y="1315554"/>
            <a:ext cx="6139452" cy="230859"/>
          </a:xfrm>
        </p:spPr>
        <p:txBody>
          <a:bodyPr wrap="square">
            <a:spAutoFit/>
          </a:bodyPr>
          <a:lstStyle>
            <a:lvl1pPr marL="0" indent="0">
              <a:buNone/>
              <a:defRPr b="1">
                <a:solidFill>
                  <a:schemeClr val="bg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5243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photo red">
    <p:spTree>
      <p:nvGrpSpPr>
        <p:cNvPr id="1" name=""/>
        <p:cNvGrpSpPr/>
        <p:nvPr/>
      </p:nvGrpSpPr>
      <p:grpSpPr>
        <a:xfrm>
          <a:off x="0" y="0"/>
          <a:ext cx="0" cy="0"/>
          <a:chOff x="0" y="0"/>
          <a:chExt cx="0" cy="0"/>
        </a:xfrm>
      </p:grpSpPr>
      <p:sp>
        <p:nvSpPr>
          <p:cNvPr id="7" name="Rektangel 6"/>
          <p:cNvSpPr/>
          <p:nvPr userDrawn="1"/>
        </p:nvSpPr>
        <p:spPr>
          <a:xfrm>
            <a:off x="7345875" y="0"/>
            <a:ext cx="4846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Plassholder for bilde 4"/>
          <p:cNvSpPr>
            <a:spLocks noGrp="1"/>
          </p:cNvSpPr>
          <p:nvPr>
            <p:ph type="pic" sz="quarter" idx="10" hasCustomPrompt="1"/>
          </p:nvPr>
        </p:nvSpPr>
        <p:spPr>
          <a:xfrm>
            <a:off x="7345875" y="0"/>
            <a:ext cx="4846125" cy="6858000"/>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630276" y="548761"/>
            <a:ext cx="6139452" cy="538671"/>
          </a:xfrm>
        </p:spPr>
        <p:txBody>
          <a:bodyPr/>
          <a:lstStyle>
            <a:lvl1pPr>
              <a:defRPr>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630276" y="1545950"/>
            <a:ext cx="6139452"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1" hasCustomPrompt="1"/>
          </p:nvPr>
        </p:nvSpPr>
        <p:spPr>
          <a:xfrm>
            <a:off x="629862" y="1315554"/>
            <a:ext cx="6139452" cy="230859"/>
          </a:xfrm>
        </p:spPr>
        <p:txBody>
          <a:bodyPr wrap="square">
            <a:spAutoFit/>
          </a:bodyPr>
          <a:lstStyle>
            <a:lvl1pPr marL="0" indent="0">
              <a:buNone/>
              <a:defRPr b="1">
                <a:solidFill>
                  <a:schemeClr val="bg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829360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7" name="Rektangel 6"/>
          <p:cNvSpPr/>
          <p:nvPr userDrawn="1"/>
        </p:nvSpPr>
        <p:spPr>
          <a:xfrm>
            <a:off x="2871733" y="0"/>
            <a:ext cx="93202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Plassholder for bilde 4"/>
          <p:cNvSpPr>
            <a:spLocks noGrp="1"/>
          </p:cNvSpPr>
          <p:nvPr>
            <p:ph type="pic" sz="quarter" idx="10" hasCustomPrompt="1"/>
          </p:nvPr>
        </p:nvSpPr>
        <p:spPr>
          <a:xfrm>
            <a:off x="2871733" y="0"/>
            <a:ext cx="9320267" cy="6858000"/>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Plassholder for tekst 8"/>
          <p:cNvSpPr>
            <a:spLocks noGrp="1"/>
          </p:cNvSpPr>
          <p:nvPr>
            <p:ph type="body" sz="quarter" idx="12"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86484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hoto red">
    <p:spTree>
      <p:nvGrpSpPr>
        <p:cNvPr id="1" name=""/>
        <p:cNvGrpSpPr/>
        <p:nvPr/>
      </p:nvGrpSpPr>
      <p:grpSpPr>
        <a:xfrm>
          <a:off x="0" y="0"/>
          <a:ext cx="0" cy="0"/>
          <a:chOff x="0" y="0"/>
          <a:chExt cx="0" cy="0"/>
        </a:xfrm>
      </p:grpSpPr>
      <p:sp>
        <p:nvSpPr>
          <p:cNvPr id="7" name="Rektangel 6"/>
          <p:cNvSpPr/>
          <p:nvPr userDrawn="1"/>
        </p:nvSpPr>
        <p:spPr>
          <a:xfrm>
            <a:off x="2871733" y="0"/>
            <a:ext cx="93202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Plassholder for bilde 4"/>
          <p:cNvSpPr>
            <a:spLocks noGrp="1"/>
          </p:cNvSpPr>
          <p:nvPr>
            <p:ph type="pic" sz="quarter" idx="10" hasCustomPrompt="1"/>
          </p:nvPr>
        </p:nvSpPr>
        <p:spPr>
          <a:xfrm>
            <a:off x="2871733" y="0"/>
            <a:ext cx="9320267" cy="6858000"/>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630275" y="814665"/>
            <a:ext cx="2005598" cy="5325810"/>
          </a:xfrm>
        </p:spPr>
        <p:txBody>
          <a:body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Plassholder for tekst 8"/>
          <p:cNvSpPr>
            <a:spLocks noGrp="1"/>
          </p:cNvSpPr>
          <p:nvPr>
            <p:ph type="body" sz="quarter" idx="12"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51381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2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30275" y="548761"/>
            <a:ext cx="10932276" cy="538671"/>
          </a:xfrm>
          <a:prstGeom prst="rect">
            <a:avLst/>
          </a:prstGeom>
        </p:spPr>
        <p:txBody>
          <a:bodyPr vert="horz" wrap="square" lIns="0" tIns="0" rIns="0" bIns="0" rtlCol="0" anchor="ctr">
            <a:spAutoFit/>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p:cNvSpPr>
            <a:spLocks noGrp="1"/>
          </p:cNvSpPr>
          <p:nvPr>
            <p:ph type="body" idx="1"/>
          </p:nvPr>
        </p:nvSpPr>
        <p:spPr>
          <a:xfrm>
            <a:off x="630275" y="1324128"/>
            <a:ext cx="10932276" cy="4816347"/>
          </a:xfrm>
          <a:prstGeom prst="rect">
            <a:avLst/>
          </a:prstGeom>
        </p:spPr>
        <p:txBody>
          <a:bodyPr vert="horz" lIns="0" tIns="0" rIns="0" bIns="0" rtlCol="0">
            <a:norm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level</a:t>
            </a:r>
          </a:p>
          <a:p>
            <a:pPr lvl="2"/>
            <a:r>
              <a:rPr lang="nb-NO" dirty="0"/>
              <a:t>Third level</a:t>
            </a:r>
          </a:p>
          <a:p>
            <a:pPr lvl="3"/>
            <a:r>
              <a:rPr lang="nb-NO" dirty="0"/>
              <a:t>Fourth level</a:t>
            </a:r>
          </a:p>
          <a:p>
            <a:pPr lvl="4"/>
            <a:r>
              <a:rPr lang="nb-NO" dirty="0"/>
              <a:t>Fifth level</a:t>
            </a:r>
          </a:p>
        </p:txBody>
      </p:sp>
      <p:sp>
        <p:nvSpPr>
          <p:cNvPr id="29" name="Rectangle 5"/>
          <p:cNvSpPr>
            <a:spLocks noChangeArrowheads="1"/>
          </p:cNvSpPr>
          <p:nvPr userDrawn="1"/>
        </p:nvSpPr>
        <p:spPr bwMode="auto">
          <a:xfrm>
            <a:off x="953418" y="6452713"/>
            <a:ext cx="77798" cy="80972"/>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0"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1" name="Rectangle 7"/>
          <p:cNvSpPr>
            <a:spLocks noChangeArrowheads="1"/>
          </p:cNvSpPr>
          <p:nvPr userDrawn="1"/>
        </p:nvSpPr>
        <p:spPr bwMode="auto">
          <a:xfrm>
            <a:off x="639052" y="6452713"/>
            <a:ext cx="77798" cy="159562"/>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2"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3"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4" name="Rectangle 10"/>
          <p:cNvSpPr>
            <a:spLocks noChangeArrowheads="1"/>
          </p:cNvSpPr>
          <p:nvPr userDrawn="1"/>
        </p:nvSpPr>
        <p:spPr bwMode="auto">
          <a:xfrm>
            <a:off x="1228091" y="6452713"/>
            <a:ext cx="77004" cy="159562"/>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5"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6" name="Rectangle 12"/>
          <p:cNvSpPr>
            <a:spLocks noChangeArrowheads="1"/>
          </p:cNvSpPr>
          <p:nvPr userDrawn="1"/>
        </p:nvSpPr>
        <p:spPr bwMode="auto">
          <a:xfrm>
            <a:off x="874033" y="6295532"/>
            <a:ext cx="79385" cy="238153"/>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7" name="Line 13"/>
          <p:cNvSpPr>
            <a:spLocks noChangeShapeType="1"/>
          </p:cNvSpPr>
          <p:nvPr userDrawn="1"/>
        </p:nvSpPr>
        <p:spPr bwMode="auto">
          <a:xfrm>
            <a:off x="1031216" y="6533684"/>
            <a:ext cx="196876"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8" name="Line 14"/>
          <p:cNvSpPr>
            <a:spLocks noChangeShapeType="1"/>
          </p:cNvSpPr>
          <p:nvPr userDrawn="1"/>
        </p:nvSpPr>
        <p:spPr bwMode="auto">
          <a:xfrm>
            <a:off x="1462278" y="6533684"/>
            <a:ext cx="10723371"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39" name="Line 15"/>
          <p:cNvSpPr>
            <a:spLocks noChangeShapeType="1"/>
          </p:cNvSpPr>
          <p:nvPr userDrawn="1"/>
        </p:nvSpPr>
        <p:spPr bwMode="auto">
          <a:xfrm>
            <a:off x="3175" y="6533684"/>
            <a:ext cx="635877"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Tree>
    <p:extLst>
      <p:ext uri="{BB962C8B-B14F-4D97-AF65-F5344CB8AC3E}">
        <p14:creationId xmlns:p14="http://schemas.microsoft.com/office/powerpoint/2010/main" val="31188482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hf sldNum="0" hdr="0" ftr="0"/>
  <p:txStyles>
    <p:titleStyle>
      <a:lvl1pPr algn="l" defTabSz="914446" rtl="0" eaLnBrk="1" latinLnBrk="0" hangingPunct="1">
        <a:lnSpc>
          <a:spcPct val="100000"/>
        </a:lnSpc>
        <a:spcBef>
          <a:spcPct val="0"/>
        </a:spcBef>
        <a:buNone/>
        <a:defRPr sz="3501" b="1" kern="1200">
          <a:solidFill>
            <a:schemeClr val="bg2"/>
          </a:solidFill>
          <a:latin typeface="+mj-lt"/>
          <a:ea typeface="+mj-ea"/>
          <a:cs typeface="+mj-cs"/>
        </a:defRPr>
      </a:lvl1pPr>
    </p:titleStyle>
    <p:bodyStyle>
      <a:lvl1pPr marL="228611" indent="-228611" algn="l" defTabSz="914446" rtl="0" eaLnBrk="1" latinLnBrk="0" hangingPunct="1">
        <a:lnSpc>
          <a:spcPct val="100000"/>
        </a:lnSpc>
        <a:spcBef>
          <a:spcPts val="1000"/>
        </a:spcBef>
        <a:buFont typeface="Arial" panose="020B0604020202020204" pitchFamily="34" charset="0"/>
        <a:buChar char="•"/>
        <a:defRPr sz="1500" kern="1200">
          <a:solidFill>
            <a:schemeClr val="dk2"/>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8.jpeg"/><Relationship Id="rId1" Type="http://schemas.openxmlformats.org/officeDocument/2006/relationships/slideLayout" Target="../slideLayouts/slideLayout23.xml"/><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hyperlink" Target="https://wateriq-eeagrants.gr/" TargetMode="External"/><Relationship Id="rId2" Type="http://schemas.openxmlformats.org/officeDocument/2006/relationships/image" Target="../media/image8.jpeg"/><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chart" Target="../charts/chart1.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4" name="Tittel 3"/>
          <p:cNvSpPr>
            <a:spLocks noGrp="1"/>
          </p:cNvSpPr>
          <p:nvPr>
            <p:ph type="ctrTitle"/>
          </p:nvPr>
        </p:nvSpPr>
        <p:spPr>
          <a:xfrm>
            <a:off x="1203870" y="2602286"/>
            <a:ext cx="10358681" cy="1107996"/>
          </a:xfrm>
        </p:spPr>
        <p:txBody>
          <a:bodyPr/>
          <a:lstStyle/>
          <a:p>
            <a:pPr algn="ctr"/>
            <a:r>
              <a:rPr lang="el-GR" sz="3600" dirty="0"/>
              <a:t>ΑΠΟΤΕΛΕΣΜΑΤΑ ΤΗΣ ΥΔΡΟΓΕΩΛΟΓΙΚΗΣ ΕΡΕΥΝΑΣ ΣΤΟ ΥΥΣ ΛΑΡΙΣΣΟΥ</a:t>
            </a:r>
            <a:endParaRPr lang="en-GB" sz="3600" dirty="0"/>
          </a:p>
        </p:txBody>
      </p:sp>
      <p:sp>
        <p:nvSpPr>
          <p:cNvPr id="5" name="Plassholder for tekst 4"/>
          <p:cNvSpPr>
            <a:spLocks noGrp="1"/>
          </p:cNvSpPr>
          <p:nvPr>
            <p:ph type="body" sz="quarter" idx="13"/>
          </p:nvPr>
        </p:nvSpPr>
        <p:spPr>
          <a:xfrm>
            <a:off x="635908" y="5800225"/>
            <a:ext cx="2273460" cy="230832"/>
          </a:xfrm>
        </p:spPr>
        <p:txBody>
          <a:bodyPr/>
          <a:lstStyle/>
          <a:p>
            <a:r>
              <a:rPr lang="el-GR" dirty="0"/>
              <a:t>ΔΗΜΗΤΡΙΟΣ ΠΥΡΓΑΚΗΣ</a:t>
            </a:r>
            <a:endParaRPr lang="en-GB" dirty="0"/>
          </a:p>
        </p:txBody>
      </p:sp>
      <p:sp>
        <p:nvSpPr>
          <p:cNvPr id="6" name="Plassholder for tekst 5"/>
          <p:cNvSpPr>
            <a:spLocks noGrp="1"/>
          </p:cNvSpPr>
          <p:nvPr>
            <p:ph type="body" sz="quarter" idx="14"/>
          </p:nvPr>
        </p:nvSpPr>
        <p:spPr>
          <a:xfrm>
            <a:off x="635907" y="5846592"/>
            <a:ext cx="2942379" cy="461665"/>
          </a:xfrm>
        </p:spPr>
        <p:txBody>
          <a:bodyPr/>
          <a:lstStyle/>
          <a:p>
            <a:r>
              <a:rPr lang="el-GR" dirty="0"/>
              <a:t>ΓΕΩΛΟΓΟΣ </a:t>
            </a:r>
            <a:r>
              <a:rPr lang="en-US" dirty="0"/>
              <a:t>M.Sc.</a:t>
            </a:r>
            <a:r>
              <a:rPr lang="el-GR" dirty="0"/>
              <a:t> - Μελετητής</a:t>
            </a:r>
            <a:endParaRPr lang="en-GB" dirty="0"/>
          </a:p>
        </p:txBody>
      </p:sp>
      <p:sp>
        <p:nvSpPr>
          <p:cNvPr id="9" name="Plassholder for dato 8"/>
          <p:cNvSpPr>
            <a:spLocks noGrp="1"/>
          </p:cNvSpPr>
          <p:nvPr>
            <p:ph type="dt" sz="half" idx="10"/>
          </p:nvPr>
        </p:nvSpPr>
        <p:spPr/>
        <p:txBody>
          <a:bodyPr/>
          <a:lstStyle/>
          <a:p>
            <a:fld id="{A4AD3E04-3803-4746-93FE-59C9F8586737}" type="datetime1">
              <a:rPr lang="nb-NO" smtClean="0"/>
              <a:t>29.03.2024</a:t>
            </a:fld>
            <a:endParaRPr lang="nb-NO" dirty="0"/>
          </a:p>
        </p:txBody>
      </p:sp>
      <p:pic>
        <p:nvPicPr>
          <p:cNvPr id="2" name="Εικόνα 1" descr="Εικόνα που περιέχει χάρτης&#10;&#10;Περιγραφή που δημιουργήθηκε αυτόματα">
            <a:extLst>
              <a:ext uri="{FF2B5EF4-FFF2-40B4-BE49-F238E27FC236}">
                <a16:creationId xmlns:a16="http://schemas.microsoft.com/office/drawing/2014/main" id="{85A134FC-B75C-1EDB-787C-921BDAE64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8340" y="445042"/>
            <a:ext cx="1404722" cy="759390"/>
          </a:xfrm>
          <a:prstGeom prst="rect">
            <a:avLst/>
          </a:prstGeom>
        </p:spPr>
      </p:pic>
      <p:pic>
        <p:nvPicPr>
          <p:cNvPr id="3" name="Εικόνα 2" descr="Εικόνα που περιέχει γραμματοσειρά, στιγμιότυπο οθόνης, γραφικά, γραμμή&#10;&#10;Περιγραφή που δημιουργήθηκε αυτόματα">
            <a:extLst>
              <a:ext uri="{FF2B5EF4-FFF2-40B4-BE49-F238E27FC236}">
                <a16:creationId xmlns:a16="http://schemas.microsoft.com/office/drawing/2014/main" id="{00122428-7220-7D84-FE5D-9FE2182BA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586" y="549743"/>
            <a:ext cx="1613340" cy="666847"/>
          </a:xfrm>
          <a:prstGeom prst="rect">
            <a:avLst/>
          </a:prstGeom>
        </p:spPr>
      </p:pic>
      <p:sp>
        <p:nvSpPr>
          <p:cNvPr id="10" name="Plassholder for tekst 3">
            <a:extLst>
              <a:ext uri="{FF2B5EF4-FFF2-40B4-BE49-F238E27FC236}">
                <a16:creationId xmlns:a16="http://schemas.microsoft.com/office/drawing/2014/main" id="{AD9B2C24-C9AF-3EDA-6E51-18FEC5E22321}"/>
              </a:ext>
            </a:extLst>
          </p:cNvPr>
          <p:cNvSpPr txBox="1">
            <a:spLocks/>
          </p:cNvSpPr>
          <p:nvPr/>
        </p:nvSpPr>
        <p:spPr>
          <a:xfrm>
            <a:off x="652358" y="4419265"/>
            <a:ext cx="7590272" cy="902811"/>
          </a:xfrm>
          <a:prstGeom prst="rect">
            <a:avLst/>
          </a:prstGeom>
        </p:spPr>
        <p:txBody>
          <a:bodyPr anchor="b">
            <a:spAutoFit/>
          </a:bodyPr>
          <a:lstStyle>
            <a:defPPr>
              <a:defRPr lang="el-GR"/>
            </a:defPPr>
            <a:lvl1pPr marL="0" algn="l" defTabSz="914400" rtl="0" eaLnBrk="1" latinLnBrk="0" hangingPunct="1">
              <a:defRPr sz="1500" kern="1200">
                <a:solidFill>
                  <a:schemeClr val="dk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bg1">
                    <a:lumMod val="50000"/>
                  </a:schemeClr>
                </a:solidFill>
                <a:latin typeface="+mj-lt"/>
                <a:cs typeface="Times New Roman" panose="02020603050405020304" pitchFamily="18" charset="0"/>
              </a:rPr>
              <a:t>Ένωση Οικονομικών Φορέων:</a:t>
            </a:r>
          </a:p>
          <a:p>
            <a:pPr marL="342900" indent="-342900">
              <a:buFont typeface="Arial" panose="020B0604020202020204" pitchFamily="34" charset="0"/>
              <a:buChar char="•"/>
            </a:pPr>
            <a:r>
              <a:rPr lang="el-GR" sz="1400" dirty="0">
                <a:solidFill>
                  <a:schemeClr val="bg1">
                    <a:lumMod val="50000"/>
                  </a:schemeClr>
                </a:solidFill>
                <a:latin typeface="+mj-lt"/>
                <a:cs typeface="Times New Roman" panose="02020603050405020304" pitchFamily="18" charset="0"/>
              </a:rPr>
              <a:t>ΞΕΝΟΦΩΝ ΣΤΑΥΡΟΠΟΥΛΟΣ ΚΑΙ ΣΥΝΕΡΓΑΤΕΣ Ε.Ε. με </a:t>
            </a:r>
            <a:r>
              <a:rPr lang="el-GR" sz="1400" dirty="0" err="1">
                <a:solidFill>
                  <a:schemeClr val="bg1">
                    <a:lumMod val="50000"/>
                  </a:schemeClr>
                </a:solidFill>
                <a:latin typeface="+mj-lt"/>
                <a:cs typeface="Times New Roman" panose="02020603050405020304" pitchFamily="18" charset="0"/>
              </a:rPr>
              <a:t>δ.τ</a:t>
            </a:r>
            <a:r>
              <a:rPr lang="el-GR" sz="1400" dirty="0">
                <a:solidFill>
                  <a:schemeClr val="bg1">
                    <a:lumMod val="50000"/>
                  </a:schemeClr>
                </a:solidFill>
                <a:latin typeface="+mj-lt"/>
                <a:cs typeface="Times New Roman" panose="02020603050405020304" pitchFamily="18" charset="0"/>
              </a:rPr>
              <a:t>. GEOENVIRO</a:t>
            </a:r>
            <a:endParaRPr lang="en-GB" sz="1400" dirty="0">
              <a:solidFill>
                <a:schemeClr val="bg1">
                  <a:lumMod val="50000"/>
                </a:schemeClr>
              </a:solidFill>
              <a:latin typeface="+mj-lt"/>
              <a:cs typeface="Times New Roman" panose="02020603050405020304" pitchFamily="18" charset="0"/>
            </a:endParaRPr>
          </a:p>
          <a:p>
            <a:pPr marL="342900" indent="-342900">
              <a:buFont typeface="Arial" panose="020B0604020202020204" pitchFamily="34" charset="0"/>
              <a:buChar char="•"/>
            </a:pPr>
            <a:r>
              <a:rPr lang="el-GR" sz="1400" dirty="0">
                <a:solidFill>
                  <a:schemeClr val="bg1">
                    <a:lumMod val="50000"/>
                  </a:schemeClr>
                </a:solidFill>
                <a:latin typeface="+mj-lt"/>
                <a:cs typeface="Times New Roman" panose="02020603050405020304" pitchFamily="18" charset="0"/>
              </a:rPr>
              <a:t>ΠΥΡΓΑΚΗΣ ΔΗΜΗΤΡIOΣ</a:t>
            </a:r>
          </a:p>
        </p:txBody>
      </p:sp>
    </p:spTree>
    <p:extLst>
      <p:ext uri="{BB962C8B-B14F-4D97-AF65-F5344CB8AC3E}">
        <p14:creationId xmlns:p14="http://schemas.microsoft.com/office/powerpoint/2010/main" val="362415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pic>
        <p:nvPicPr>
          <p:cNvPr id="5" name="Εικόνα 4" descr="Εικόνα που περιέχει κείμενο, χάρτης, στιγμιότυπο οθόνης, Άτλας&#10;&#10;Περιγραφή που δημιουργήθηκε αυτόματα">
            <a:extLst>
              <a:ext uri="{FF2B5EF4-FFF2-40B4-BE49-F238E27FC236}">
                <a16:creationId xmlns:a16="http://schemas.microsoft.com/office/drawing/2014/main" id="{E910643A-DF54-37A6-E5BB-720667AF2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091" y="287747"/>
            <a:ext cx="8656839" cy="6120000"/>
          </a:xfrm>
          <a:prstGeom prst="rect">
            <a:avLst/>
          </a:prstGeom>
        </p:spPr>
      </p:pic>
      <p:sp>
        <p:nvSpPr>
          <p:cNvPr id="2" name="Tittel 1"/>
          <p:cNvSpPr>
            <a:spLocks noGrp="1"/>
          </p:cNvSpPr>
          <p:nvPr>
            <p:ph type="title"/>
          </p:nvPr>
        </p:nvSpPr>
        <p:spPr>
          <a:xfrm>
            <a:off x="353636" y="450253"/>
            <a:ext cx="10932276" cy="430887"/>
          </a:xfrm>
        </p:spPr>
        <p:txBody>
          <a:bodyPr/>
          <a:lstStyle/>
          <a:p>
            <a:r>
              <a:rPr lang="el-GR" sz="2800" u="sng" dirty="0"/>
              <a:t>ΑΠΟΤΕΛΕΣΜΑΤΑ</a:t>
            </a:r>
            <a:endParaRPr lang="en-GB" sz="2800" dirty="0"/>
          </a:p>
        </p:txBody>
      </p:sp>
      <p:sp>
        <p:nvSpPr>
          <p:cNvPr id="3" name="Plassholder for tekst 3">
            <a:extLst>
              <a:ext uri="{FF2B5EF4-FFF2-40B4-BE49-F238E27FC236}">
                <a16:creationId xmlns:a16="http://schemas.microsoft.com/office/drawing/2014/main" id="{36844743-25C8-0F42-DD5A-BC56B8A44DF2}"/>
              </a:ext>
            </a:extLst>
          </p:cNvPr>
          <p:cNvSpPr>
            <a:spLocks noGrp="1"/>
          </p:cNvSpPr>
          <p:nvPr>
            <p:ph type="body" sz="quarter" idx="10"/>
          </p:nvPr>
        </p:nvSpPr>
        <p:spPr>
          <a:xfrm>
            <a:off x="353637" y="1407593"/>
            <a:ext cx="2716941" cy="230832"/>
          </a:xfrm>
        </p:spPr>
        <p:txBody>
          <a:bodyPr/>
          <a:lstStyle/>
          <a:p>
            <a:r>
              <a:rPr lang="el-GR" dirty="0"/>
              <a:t>ΠΙΕΖΟΜΕΤΡΙΚΟΣ ΧΑΡΤΗΣ</a:t>
            </a:r>
          </a:p>
        </p:txBody>
      </p:sp>
      <p:cxnSp>
        <p:nvCxnSpPr>
          <p:cNvPr id="8" name="Ευθεία γραμμή σύνδεσης 7">
            <a:extLst>
              <a:ext uri="{FF2B5EF4-FFF2-40B4-BE49-F238E27FC236}">
                <a16:creationId xmlns:a16="http://schemas.microsoft.com/office/drawing/2014/main" id="{87AD94CE-0D18-8BF4-7F19-734CD5ED014D}"/>
              </a:ext>
            </a:extLst>
          </p:cNvPr>
          <p:cNvCxnSpPr/>
          <p:nvPr/>
        </p:nvCxnSpPr>
        <p:spPr>
          <a:xfrm>
            <a:off x="3171825" y="1133475"/>
            <a:ext cx="0" cy="5162550"/>
          </a:xfrm>
          <a:prstGeom prst="line">
            <a:avLst/>
          </a:prstGeom>
          <a:ln>
            <a:solidFill>
              <a:srgbClr val="015486"/>
            </a:solidFill>
          </a:ln>
        </p:spPr>
        <p:style>
          <a:lnRef idx="1">
            <a:schemeClr val="accent1"/>
          </a:lnRef>
          <a:fillRef idx="0">
            <a:schemeClr val="accent1"/>
          </a:fillRef>
          <a:effectRef idx="0">
            <a:schemeClr val="accent1"/>
          </a:effectRef>
          <a:fontRef idx="minor">
            <a:schemeClr val="tx1"/>
          </a:fontRef>
        </p:style>
      </p:cxnSp>
      <p:sp>
        <p:nvSpPr>
          <p:cNvPr id="13" name="Plassholder for tekst 3">
            <a:extLst>
              <a:ext uri="{FF2B5EF4-FFF2-40B4-BE49-F238E27FC236}">
                <a16:creationId xmlns:a16="http://schemas.microsoft.com/office/drawing/2014/main" id="{0D6B76C8-5FD8-7C7B-8209-3BC073859BA8}"/>
              </a:ext>
            </a:extLst>
          </p:cNvPr>
          <p:cNvSpPr txBox="1">
            <a:spLocks/>
          </p:cNvSpPr>
          <p:nvPr/>
        </p:nvSpPr>
        <p:spPr>
          <a:xfrm>
            <a:off x="353637" y="2630688"/>
            <a:ext cx="2344408" cy="230832"/>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ΥΓΡΗ ΠΕΡΙΟΔΟΣ</a:t>
            </a:r>
            <a:endParaRPr lang="en-GB" dirty="0"/>
          </a:p>
        </p:txBody>
      </p:sp>
      <p:sp>
        <p:nvSpPr>
          <p:cNvPr id="14" name="Plassholder for tekst 3">
            <a:extLst>
              <a:ext uri="{FF2B5EF4-FFF2-40B4-BE49-F238E27FC236}">
                <a16:creationId xmlns:a16="http://schemas.microsoft.com/office/drawing/2014/main" id="{1D4DCF55-9E9A-2FB5-5E28-DA0D9D75100A}"/>
              </a:ext>
            </a:extLst>
          </p:cNvPr>
          <p:cNvSpPr txBox="1">
            <a:spLocks/>
          </p:cNvSpPr>
          <p:nvPr/>
        </p:nvSpPr>
        <p:spPr>
          <a:xfrm>
            <a:off x="353636" y="2630688"/>
            <a:ext cx="2344408" cy="230832"/>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ΞΗΡΗ ΠΕΡΙΟΔΟΣ</a:t>
            </a:r>
            <a:endParaRPr lang="en-GB" dirty="0"/>
          </a:p>
        </p:txBody>
      </p:sp>
      <p:pic>
        <p:nvPicPr>
          <p:cNvPr id="9" name="Εικόνα 8" descr="Εικόνα που περιέχει κείμενο, χάρτης, στιγμιότυπο οθόνης, Άτλας&#10;&#10;Περιγραφή που δημιουργήθηκε αυτόματα">
            <a:extLst>
              <a:ext uri="{FF2B5EF4-FFF2-40B4-BE49-F238E27FC236}">
                <a16:creationId xmlns:a16="http://schemas.microsoft.com/office/drawing/2014/main" id="{BC2D7DA1-025A-D7E4-1516-D92812A0D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091" y="287747"/>
            <a:ext cx="8656839" cy="6120000"/>
          </a:xfrm>
          <a:prstGeom prst="rect">
            <a:avLst/>
          </a:prstGeom>
        </p:spPr>
      </p:pic>
      <p:pic>
        <p:nvPicPr>
          <p:cNvPr id="19" name="Εικόνα 18" descr="Εικόνα που περιέχει κείμενο, χάρτης, στιγμιότυπο οθόνης, Άτλας&#10;&#10;Περιγραφή που δημιουργήθηκε αυτόματα">
            <a:extLst>
              <a:ext uri="{FF2B5EF4-FFF2-40B4-BE49-F238E27FC236}">
                <a16:creationId xmlns:a16="http://schemas.microsoft.com/office/drawing/2014/main" id="{B2755E4C-C5E4-48CC-5E11-16297E6E1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091" y="287747"/>
            <a:ext cx="8682300" cy="6138000"/>
          </a:xfrm>
          <a:prstGeom prst="rect">
            <a:avLst/>
          </a:prstGeom>
        </p:spPr>
      </p:pic>
    </p:spTree>
    <p:extLst>
      <p:ext uri="{BB962C8B-B14F-4D97-AF65-F5344CB8AC3E}">
        <p14:creationId xmlns:p14="http://schemas.microsoft.com/office/powerpoint/2010/main" val="79182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3" grpId="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99322" y="528961"/>
            <a:ext cx="10932276" cy="430887"/>
          </a:xfrm>
        </p:spPr>
        <p:txBody>
          <a:bodyPr/>
          <a:lstStyle/>
          <a:p>
            <a:r>
              <a:rPr lang="el-GR" sz="2800" u="sng" dirty="0"/>
              <a:t>ΤΡΩΤΟΤΗΤΑ</a:t>
            </a:r>
            <a:endParaRPr lang="en-GB" sz="2800" dirty="0"/>
          </a:p>
        </p:txBody>
      </p:sp>
      <p:sp>
        <p:nvSpPr>
          <p:cNvPr id="9" name="Plassholder for tekst 3">
            <a:extLst>
              <a:ext uri="{FF2B5EF4-FFF2-40B4-BE49-F238E27FC236}">
                <a16:creationId xmlns:a16="http://schemas.microsoft.com/office/drawing/2014/main" id="{F522E6FB-A6F5-5342-E6B3-9DEC8A392E59}"/>
              </a:ext>
            </a:extLst>
          </p:cNvPr>
          <p:cNvSpPr>
            <a:spLocks noGrp="1"/>
          </p:cNvSpPr>
          <p:nvPr>
            <p:ph type="body" sz="quarter" idx="10"/>
          </p:nvPr>
        </p:nvSpPr>
        <p:spPr>
          <a:xfrm>
            <a:off x="629862" y="1315554"/>
            <a:ext cx="10932275" cy="307777"/>
          </a:xfrm>
        </p:spPr>
        <p:txBody>
          <a:bodyPr/>
          <a:lstStyle/>
          <a:p>
            <a:r>
              <a:rPr lang="el-GR" sz="2000" dirty="0"/>
              <a:t>ΔΕΙΚΤΗΣ </a:t>
            </a:r>
            <a:r>
              <a:rPr lang="en-US" sz="2000" dirty="0"/>
              <a:t>GALDIT</a:t>
            </a:r>
            <a:endParaRPr lang="en-GB" dirty="0"/>
          </a:p>
        </p:txBody>
      </p:sp>
      <p:sp>
        <p:nvSpPr>
          <p:cNvPr id="11" name="Plassholder for tekst 3">
            <a:extLst>
              <a:ext uri="{FF2B5EF4-FFF2-40B4-BE49-F238E27FC236}">
                <a16:creationId xmlns:a16="http://schemas.microsoft.com/office/drawing/2014/main" id="{79E04D06-049D-81DE-4A55-6481A038F0E8}"/>
              </a:ext>
            </a:extLst>
          </p:cNvPr>
          <p:cNvSpPr txBox="1">
            <a:spLocks/>
          </p:cNvSpPr>
          <p:nvPr/>
        </p:nvSpPr>
        <p:spPr>
          <a:xfrm>
            <a:off x="629861" y="2864790"/>
            <a:ext cx="11189606" cy="2677656"/>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dirty="0"/>
              <a:t>G</a:t>
            </a:r>
            <a:r>
              <a:rPr lang="en-US" sz="1800" dirty="0"/>
              <a:t> - </a:t>
            </a:r>
            <a:r>
              <a:rPr lang="el-GR" sz="1800" dirty="0"/>
              <a:t>Τύπος υδροφορέα (ελεύθερος, υπό πίεση κλπ) – Βαρύτητα 1</a:t>
            </a:r>
          </a:p>
          <a:p>
            <a:pPr marL="457200" indent="-457200">
              <a:buFont typeface="+mj-lt"/>
              <a:buAutoNum type="arabicPeriod"/>
            </a:pPr>
            <a:r>
              <a:rPr lang="en-US" sz="1800" dirty="0"/>
              <a:t>A - Y</a:t>
            </a:r>
            <a:r>
              <a:rPr lang="el-GR" sz="1800" dirty="0" err="1"/>
              <a:t>δραυλική</a:t>
            </a:r>
            <a:r>
              <a:rPr lang="el-GR" sz="1800" dirty="0"/>
              <a:t> αγωγιμότητα του υδροφορέα (</a:t>
            </a:r>
            <a:r>
              <a:rPr lang="en-US" sz="1800" dirty="0"/>
              <a:t>m/day) – </a:t>
            </a:r>
            <a:r>
              <a:rPr lang="el-GR" sz="1800" dirty="0"/>
              <a:t>Βαρύτητα 3</a:t>
            </a:r>
          </a:p>
          <a:p>
            <a:pPr marL="457200" indent="-457200">
              <a:buFont typeface="+mj-lt"/>
              <a:buAutoNum type="arabicPeriod"/>
            </a:pPr>
            <a:r>
              <a:rPr lang="en-US" sz="1800" dirty="0"/>
              <a:t>L - </a:t>
            </a:r>
            <a:r>
              <a:rPr lang="el-GR" sz="1800" dirty="0"/>
              <a:t>Υψόμετρο στάθμης υπόγειου νερού (πιεζομετρία σε </a:t>
            </a:r>
            <a:r>
              <a:rPr lang="en-US" sz="1800" dirty="0"/>
              <a:t>m) – </a:t>
            </a:r>
            <a:r>
              <a:rPr lang="el-GR" sz="1800" dirty="0"/>
              <a:t>Βαρύτητα 4</a:t>
            </a:r>
          </a:p>
          <a:p>
            <a:pPr marL="457200" indent="-457200">
              <a:buFont typeface="+mj-lt"/>
              <a:buAutoNum type="arabicPeriod"/>
            </a:pPr>
            <a:r>
              <a:rPr lang="en-US" sz="1800" dirty="0"/>
              <a:t>D - </a:t>
            </a:r>
            <a:r>
              <a:rPr lang="el-GR" sz="1800" dirty="0"/>
              <a:t>Απόσταση από την ακτή (σε </a:t>
            </a:r>
            <a:r>
              <a:rPr lang="en-US" sz="1800" dirty="0"/>
              <a:t>m)</a:t>
            </a:r>
            <a:r>
              <a:rPr lang="el-GR" sz="1800" dirty="0"/>
              <a:t> – Βαρύτητα 4</a:t>
            </a:r>
          </a:p>
          <a:p>
            <a:pPr marL="457200" indent="-457200">
              <a:buFont typeface="+mj-lt"/>
              <a:buAutoNum type="arabicPeriod"/>
            </a:pPr>
            <a:r>
              <a:rPr lang="en-US" sz="1800" dirty="0"/>
              <a:t>I - </a:t>
            </a:r>
            <a:r>
              <a:rPr lang="el-GR" sz="1800" dirty="0"/>
              <a:t>Επίδραση του καθεστώτος θαλάσσιας διείσδυσης στην περιοχή (δείκτης </a:t>
            </a:r>
            <a:r>
              <a:rPr lang="en-US" sz="1800" dirty="0"/>
              <a:t>Revelle) – </a:t>
            </a:r>
            <a:r>
              <a:rPr lang="el-GR" sz="1800" dirty="0"/>
              <a:t>Βαρύτητα 1</a:t>
            </a:r>
          </a:p>
          <a:p>
            <a:pPr marL="457200" indent="-457200">
              <a:buFont typeface="+mj-lt"/>
              <a:buAutoNum type="arabicPeriod"/>
            </a:pPr>
            <a:r>
              <a:rPr lang="en-US" sz="1800" dirty="0"/>
              <a:t>T - </a:t>
            </a:r>
            <a:r>
              <a:rPr lang="el-GR" sz="1800" dirty="0"/>
              <a:t>Πάχος κορεσμένου υδροφορέα (σε </a:t>
            </a:r>
            <a:r>
              <a:rPr lang="en-US" sz="1800" dirty="0"/>
              <a:t>m)</a:t>
            </a:r>
            <a:r>
              <a:rPr lang="el-GR" sz="1800" dirty="0"/>
              <a:t> – Βαρύτητα 2</a:t>
            </a:r>
          </a:p>
          <a:p>
            <a:pPr marL="457200" indent="-457200">
              <a:buFont typeface="+mj-lt"/>
              <a:buAutoNum type="arabicPeriod"/>
            </a:pPr>
            <a:endParaRPr lang="en-GB" sz="1400" dirty="0"/>
          </a:p>
        </p:txBody>
      </p:sp>
      <p:sp>
        <p:nvSpPr>
          <p:cNvPr id="12" name="Plassholder for tekst 3">
            <a:extLst>
              <a:ext uri="{FF2B5EF4-FFF2-40B4-BE49-F238E27FC236}">
                <a16:creationId xmlns:a16="http://schemas.microsoft.com/office/drawing/2014/main" id="{BA844E5D-6153-83F6-A5F6-214F3310AE62}"/>
              </a:ext>
            </a:extLst>
          </p:cNvPr>
          <p:cNvSpPr txBox="1">
            <a:spLocks/>
          </p:cNvSpPr>
          <p:nvPr/>
        </p:nvSpPr>
        <p:spPr>
          <a:xfrm>
            <a:off x="629861" y="1903856"/>
            <a:ext cx="11189606" cy="959237"/>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000" dirty="0"/>
              <a:t>Τρωτότητα ή ρυπαντική επιδεκτικότητα ή </a:t>
            </a:r>
            <a:r>
              <a:rPr lang="el-GR" sz="2000" dirty="0" err="1"/>
              <a:t>ευαλωσιμότητα</a:t>
            </a:r>
            <a:r>
              <a:rPr lang="el-GR" sz="2000" dirty="0"/>
              <a:t> (</a:t>
            </a:r>
            <a:r>
              <a:rPr lang="el-GR" sz="2000" dirty="0" err="1"/>
              <a:t>vulnerability</a:t>
            </a:r>
            <a:r>
              <a:rPr lang="el-GR" sz="2000" dirty="0"/>
              <a:t>) υπόγειων </a:t>
            </a:r>
            <a:r>
              <a:rPr lang="el-GR" sz="2000" dirty="0" err="1"/>
              <a:t>υδροφορέων</a:t>
            </a:r>
            <a:r>
              <a:rPr lang="el-GR" sz="2000" dirty="0"/>
              <a:t> είναι η ευαισθησία ή η επιδεκτικότητα απέναντι στους ρύπους</a:t>
            </a:r>
          </a:p>
          <a:p>
            <a:pPr marL="457200" indent="-457200">
              <a:buFont typeface="+mj-lt"/>
              <a:buAutoNum type="arabicPeriod"/>
            </a:pPr>
            <a:endParaRPr lang="en-GB" sz="1400" dirty="0"/>
          </a:p>
        </p:txBody>
      </p:sp>
    </p:spTree>
    <p:extLst>
      <p:ext uri="{BB962C8B-B14F-4D97-AF65-F5344CB8AC3E}">
        <p14:creationId xmlns:p14="http://schemas.microsoft.com/office/powerpoint/2010/main" val="289464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E4FF36D1-EFED-5F75-735F-FECA802E70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3092" y="287747"/>
            <a:ext cx="8656838" cy="6120000"/>
          </a:xfrm>
          <a:prstGeom prst="rect">
            <a:avLst/>
          </a:prstGeom>
        </p:spPr>
      </p:pic>
      <p:sp>
        <p:nvSpPr>
          <p:cNvPr id="2" name="Tittel 1"/>
          <p:cNvSpPr>
            <a:spLocks noGrp="1"/>
          </p:cNvSpPr>
          <p:nvPr>
            <p:ph type="title"/>
          </p:nvPr>
        </p:nvSpPr>
        <p:spPr>
          <a:xfrm>
            <a:off x="353636" y="450253"/>
            <a:ext cx="10932276" cy="430887"/>
          </a:xfrm>
        </p:spPr>
        <p:txBody>
          <a:bodyPr/>
          <a:lstStyle/>
          <a:p>
            <a:r>
              <a:rPr lang="el-GR" sz="2800" u="sng" dirty="0"/>
              <a:t>ΤΡΩΤΟΤΗΤΑ</a:t>
            </a:r>
            <a:endParaRPr lang="en-GB" sz="2800" dirty="0"/>
          </a:p>
        </p:txBody>
      </p:sp>
      <p:sp>
        <p:nvSpPr>
          <p:cNvPr id="3" name="Plassholder for tekst 3">
            <a:extLst>
              <a:ext uri="{FF2B5EF4-FFF2-40B4-BE49-F238E27FC236}">
                <a16:creationId xmlns:a16="http://schemas.microsoft.com/office/drawing/2014/main" id="{36844743-25C8-0F42-DD5A-BC56B8A44DF2}"/>
              </a:ext>
            </a:extLst>
          </p:cNvPr>
          <p:cNvSpPr>
            <a:spLocks noGrp="1"/>
          </p:cNvSpPr>
          <p:nvPr>
            <p:ph type="body" sz="quarter" idx="10"/>
          </p:nvPr>
        </p:nvSpPr>
        <p:spPr>
          <a:xfrm>
            <a:off x="353637" y="1407593"/>
            <a:ext cx="2716941" cy="246221"/>
          </a:xfrm>
        </p:spPr>
        <p:txBody>
          <a:bodyPr/>
          <a:lstStyle/>
          <a:p>
            <a:r>
              <a:rPr lang="en-US" sz="1600" dirty="0"/>
              <a:t>GALDIT</a:t>
            </a:r>
            <a:endParaRPr lang="el-GR" dirty="0"/>
          </a:p>
        </p:txBody>
      </p:sp>
      <p:cxnSp>
        <p:nvCxnSpPr>
          <p:cNvPr id="8" name="Ευθεία γραμμή σύνδεσης 7">
            <a:extLst>
              <a:ext uri="{FF2B5EF4-FFF2-40B4-BE49-F238E27FC236}">
                <a16:creationId xmlns:a16="http://schemas.microsoft.com/office/drawing/2014/main" id="{87AD94CE-0D18-8BF4-7F19-734CD5ED014D}"/>
              </a:ext>
            </a:extLst>
          </p:cNvPr>
          <p:cNvCxnSpPr/>
          <p:nvPr/>
        </p:nvCxnSpPr>
        <p:spPr>
          <a:xfrm>
            <a:off x="3171825" y="1133475"/>
            <a:ext cx="0" cy="5162550"/>
          </a:xfrm>
          <a:prstGeom prst="line">
            <a:avLst/>
          </a:prstGeom>
          <a:ln>
            <a:solidFill>
              <a:srgbClr val="015486"/>
            </a:solidFill>
          </a:ln>
        </p:spPr>
        <p:style>
          <a:lnRef idx="1">
            <a:schemeClr val="accent1"/>
          </a:lnRef>
          <a:fillRef idx="0">
            <a:schemeClr val="accent1"/>
          </a:fillRef>
          <a:effectRef idx="0">
            <a:schemeClr val="accent1"/>
          </a:effectRef>
          <a:fontRef idx="minor">
            <a:schemeClr val="tx1"/>
          </a:fontRef>
        </p:style>
      </p:cxnSp>
      <p:sp>
        <p:nvSpPr>
          <p:cNvPr id="13" name="Plassholder for tekst 3">
            <a:extLst>
              <a:ext uri="{FF2B5EF4-FFF2-40B4-BE49-F238E27FC236}">
                <a16:creationId xmlns:a16="http://schemas.microsoft.com/office/drawing/2014/main" id="{0D6B76C8-5FD8-7C7B-8209-3BC073859BA8}"/>
              </a:ext>
            </a:extLst>
          </p:cNvPr>
          <p:cNvSpPr txBox="1">
            <a:spLocks/>
          </p:cNvSpPr>
          <p:nvPr/>
        </p:nvSpPr>
        <p:spPr>
          <a:xfrm>
            <a:off x="353637" y="2630688"/>
            <a:ext cx="2344408" cy="230832"/>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ΞΗΡΗ ΠΕΡΙΟΔΟΣ</a:t>
            </a:r>
            <a:endParaRPr lang="en-GB" dirty="0"/>
          </a:p>
        </p:txBody>
      </p:sp>
      <p:graphicFrame>
        <p:nvGraphicFramePr>
          <p:cNvPr id="6" name="Πίνακας 5">
            <a:extLst>
              <a:ext uri="{FF2B5EF4-FFF2-40B4-BE49-F238E27FC236}">
                <a16:creationId xmlns:a16="http://schemas.microsoft.com/office/drawing/2014/main" id="{83FB931E-8C49-4C0A-C88A-7E0B82FB893F}"/>
              </a:ext>
            </a:extLst>
          </p:cNvPr>
          <p:cNvGraphicFramePr>
            <a:graphicFrameLocks noGrp="1"/>
          </p:cNvGraphicFramePr>
          <p:nvPr>
            <p:extLst>
              <p:ext uri="{D42A27DB-BD31-4B8C-83A1-F6EECF244321}">
                <p14:modId xmlns:p14="http://schemas.microsoft.com/office/powerpoint/2010/main" val="3906182176"/>
              </p:ext>
            </p:extLst>
          </p:nvPr>
        </p:nvGraphicFramePr>
        <p:xfrm>
          <a:off x="122069" y="3347961"/>
          <a:ext cx="2870200" cy="2261235"/>
        </p:xfrm>
        <a:graphic>
          <a:graphicData uri="http://schemas.openxmlformats.org/drawingml/2006/table">
            <a:tbl>
              <a:tblPr>
                <a:tableStyleId>{5C22544A-7EE6-4342-B048-85BDC9FD1C3A}</a:tableStyleId>
              </a:tblPr>
              <a:tblGrid>
                <a:gridCol w="1435100">
                  <a:extLst>
                    <a:ext uri="{9D8B030D-6E8A-4147-A177-3AD203B41FA5}">
                      <a16:colId xmlns:a16="http://schemas.microsoft.com/office/drawing/2014/main" val="3526497167"/>
                    </a:ext>
                  </a:extLst>
                </a:gridCol>
                <a:gridCol w="1435100">
                  <a:extLst>
                    <a:ext uri="{9D8B030D-6E8A-4147-A177-3AD203B41FA5}">
                      <a16:colId xmlns:a16="http://schemas.microsoft.com/office/drawing/2014/main" val="3880528016"/>
                    </a:ext>
                  </a:extLst>
                </a:gridCol>
              </a:tblGrid>
              <a:tr h="390525">
                <a:tc gridSpan="2">
                  <a:txBody>
                    <a:bodyPr/>
                    <a:lstStyle/>
                    <a:p>
                      <a:pPr algn="ctr" fontAlgn="b"/>
                      <a:r>
                        <a:rPr lang="el-GR" sz="1600" u="none" strike="noStrike">
                          <a:effectLst/>
                        </a:rPr>
                        <a:t>Χαρακτηρισμός της τρωτότητας ανάλογα με το δείκτη GALDIT (GVI).</a:t>
                      </a:r>
                      <a:endParaRPr lang="el-GR" sz="16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l-GR"/>
                    </a:p>
                  </a:txBody>
                  <a:tcPr/>
                </a:tc>
                <a:extLst>
                  <a:ext uri="{0D108BD9-81ED-4DB2-BD59-A6C34878D82A}">
                    <a16:rowId xmlns:a16="http://schemas.microsoft.com/office/drawing/2014/main" val="1972275864"/>
                  </a:ext>
                </a:extLst>
              </a:tr>
              <a:tr h="190500">
                <a:tc>
                  <a:txBody>
                    <a:bodyPr/>
                    <a:lstStyle/>
                    <a:p>
                      <a:pPr algn="ctr" fontAlgn="b"/>
                      <a:r>
                        <a:rPr lang="en-US" sz="1600" u="none" strike="noStrike">
                          <a:effectLst/>
                        </a:rPr>
                        <a:t>GVI</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600" u="none" strike="noStrike">
                          <a:effectLst/>
                        </a:rPr>
                        <a:t>Τρωτότητα</a:t>
                      </a:r>
                      <a:endParaRPr lang="el-G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47502061"/>
                  </a:ext>
                </a:extLst>
              </a:tr>
              <a:tr h="190500">
                <a:tc>
                  <a:txBody>
                    <a:bodyPr/>
                    <a:lstStyle/>
                    <a:p>
                      <a:pPr algn="ctr" fontAlgn="b"/>
                      <a:r>
                        <a:rPr lang="el-GR" sz="1600" u="none" strike="noStrike">
                          <a:effectLst/>
                        </a:rPr>
                        <a:t>&gt;7.5</a:t>
                      </a:r>
                      <a:endParaRPr lang="el-GR"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600" u="none" strike="noStrike">
                          <a:effectLst/>
                        </a:rPr>
                        <a:t>πολύ υψηλή</a:t>
                      </a:r>
                      <a:endParaRPr lang="el-G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6983483"/>
                  </a:ext>
                </a:extLst>
              </a:tr>
              <a:tr h="190500">
                <a:tc>
                  <a:txBody>
                    <a:bodyPr/>
                    <a:lstStyle/>
                    <a:p>
                      <a:pPr algn="ctr" fontAlgn="b"/>
                      <a:r>
                        <a:rPr lang="el-GR" sz="1600" u="none" strike="noStrike">
                          <a:effectLst/>
                        </a:rPr>
                        <a:t>7.0 - 7.5</a:t>
                      </a:r>
                      <a:endParaRPr lang="el-GR"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600" u="none" strike="noStrike">
                          <a:effectLst/>
                        </a:rPr>
                        <a:t>υψηλή</a:t>
                      </a:r>
                      <a:endParaRPr lang="el-G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4709062"/>
                  </a:ext>
                </a:extLst>
              </a:tr>
              <a:tr h="190500">
                <a:tc>
                  <a:txBody>
                    <a:bodyPr/>
                    <a:lstStyle/>
                    <a:p>
                      <a:pPr algn="ctr" fontAlgn="b"/>
                      <a:r>
                        <a:rPr lang="el-GR" sz="1600" u="none" strike="noStrike">
                          <a:effectLst/>
                        </a:rPr>
                        <a:t>6.5 - 7</a:t>
                      </a:r>
                      <a:endParaRPr lang="el-GR"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600" u="none" strike="noStrike">
                          <a:effectLst/>
                        </a:rPr>
                        <a:t>μέση</a:t>
                      </a:r>
                      <a:endParaRPr lang="el-G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92018004"/>
                  </a:ext>
                </a:extLst>
              </a:tr>
              <a:tr h="190500">
                <a:tc>
                  <a:txBody>
                    <a:bodyPr/>
                    <a:lstStyle/>
                    <a:p>
                      <a:pPr algn="ctr" fontAlgn="b"/>
                      <a:r>
                        <a:rPr lang="el-GR" sz="1600" u="none" strike="noStrike">
                          <a:effectLst/>
                        </a:rPr>
                        <a:t>5.0 - 6.5</a:t>
                      </a:r>
                      <a:endParaRPr lang="el-GR"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600" u="none" strike="noStrike" dirty="0">
                          <a:effectLst/>
                        </a:rPr>
                        <a:t>μέτρια</a:t>
                      </a:r>
                      <a:endParaRPr lang="el-G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5309457"/>
                  </a:ext>
                </a:extLst>
              </a:tr>
              <a:tr h="190500">
                <a:tc>
                  <a:txBody>
                    <a:bodyPr/>
                    <a:lstStyle/>
                    <a:p>
                      <a:pPr algn="ctr" fontAlgn="b"/>
                      <a:r>
                        <a:rPr lang="el-GR" sz="1600" u="none" strike="noStrike">
                          <a:effectLst/>
                        </a:rPr>
                        <a:t>&lt;5</a:t>
                      </a:r>
                      <a:endParaRPr lang="el-GR"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600" u="none" strike="noStrike" dirty="0">
                          <a:effectLst/>
                        </a:rPr>
                        <a:t>χαμηλή</a:t>
                      </a:r>
                      <a:endParaRPr lang="el-G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1622195"/>
                  </a:ext>
                </a:extLst>
              </a:tr>
            </a:tbl>
          </a:graphicData>
        </a:graphic>
      </p:graphicFrame>
      <p:sp>
        <p:nvSpPr>
          <p:cNvPr id="9" name="Ελεύθερη σχεδίαση: Σχήμα 8">
            <a:extLst>
              <a:ext uri="{FF2B5EF4-FFF2-40B4-BE49-F238E27FC236}">
                <a16:creationId xmlns:a16="http://schemas.microsoft.com/office/drawing/2014/main" id="{0A50350F-CD03-0F52-6D40-764B25346176}"/>
              </a:ext>
            </a:extLst>
          </p:cNvPr>
          <p:cNvSpPr/>
          <p:nvPr/>
        </p:nvSpPr>
        <p:spPr>
          <a:xfrm>
            <a:off x="5882640" y="2308859"/>
            <a:ext cx="3573780" cy="1790065"/>
          </a:xfrm>
          <a:custGeom>
            <a:avLst/>
            <a:gdLst>
              <a:gd name="connsiteX0" fmla="*/ 0 w 3573780"/>
              <a:gd name="connsiteY0" fmla="*/ 998220 h 1783080"/>
              <a:gd name="connsiteX1" fmla="*/ 243840 w 3573780"/>
              <a:gd name="connsiteY1" fmla="*/ 861060 h 1783080"/>
              <a:gd name="connsiteX2" fmla="*/ 403860 w 3573780"/>
              <a:gd name="connsiteY2" fmla="*/ 746760 h 1783080"/>
              <a:gd name="connsiteX3" fmla="*/ 480060 w 3573780"/>
              <a:gd name="connsiteY3" fmla="*/ 457200 h 1783080"/>
              <a:gd name="connsiteX4" fmla="*/ 556260 w 3573780"/>
              <a:gd name="connsiteY4" fmla="*/ 190500 h 1783080"/>
              <a:gd name="connsiteX5" fmla="*/ 632460 w 3573780"/>
              <a:gd name="connsiteY5" fmla="*/ 68580 h 1783080"/>
              <a:gd name="connsiteX6" fmla="*/ 701040 w 3573780"/>
              <a:gd name="connsiteY6" fmla="*/ 15240 h 1783080"/>
              <a:gd name="connsiteX7" fmla="*/ 937260 w 3573780"/>
              <a:gd name="connsiteY7" fmla="*/ 0 h 1783080"/>
              <a:gd name="connsiteX8" fmla="*/ 1143000 w 3573780"/>
              <a:gd name="connsiteY8" fmla="*/ 7620 h 1783080"/>
              <a:gd name="connsiteX9" fmla="*/ 1455420 w 3573780"/>
              <a:gd name="connsiteY9" fmla="*/ 137160 h 1783080"/>
              <a:gd name="connsiteX10" fmla="*/ 1562100 w 3573780"/>
              <a:gd name="connsiteY10" fmla="*/ 198120 h 1783080"/>
              <a:gd name="connsiteX11" fmla="*/ 1684020 w 3573780"/>
              <a:gd name="connsiteY11" fmla="*/ 213360 h 1783080"/>
              <a:gd name="connsiteX12" fmla="*/ 1851660 w 3573780"/>
              <a:gd name="connsiteY12" fmla="*/ 198120 h 1783080"/>
              <a:gd name="connsiteX13" fmla="*/ 1958340 w 3573780"/>
              <a:gd name="connsiteY13" fmla="*/ 152400 h 1783080"/>
              <a:gd name="connsiteX14" fmla="*/ 2103120 w 3573780"/>
              <a:gd name="connsiteY14" fmla="*/ 144780 h 1783080"/>
              <a:gd name="connsiteX15" fmla="*/ 2247900 w 3573780"/>
              <a:gd name="connsiteY15" fmla="*/ 144780 h 1783080"/>
              <a:gd name="connsiteX16" fmla="*/ 2354580 w 3573780"/>
              <a:gd name="connsiteY16" fmla="*/ 182880 h 1783080"/>
              <a:gd name="connsiteX17" fmla="*/ 2400300 w 3573780"/>
              <a:gd name="connsiteY17" fmla="*/ 236220 h 1783080"/>
              <a:gd name="connsiteX18" fmla="*/ 2392680 w 3573780"/>
              <a:gd name="connsiteY18" fmla="*/ 419100 h 1783080"/>
              <a:gd name="connsiteX19" fmla="*/ 2308860 w 3573780"/>
              <a:gd name="connsiteY19" fmla="*/ 495300 h 1783080"/>
              <a:gd name="connsiteX20" fmla="*/ 2209800 w 3573780"/>
              <a:gd name="connsiteY20" fmla="*/ 541020 h 1783080"/>
              <a:gd name="connsiteX21" fmla="*/ 2004060 w 3573780"/>
              <a:gd name="connsiteY21" fmla="*/ 632460 h 1783080"/>
              <a:gd name="connsiteX22" fmla="*/ 1958340 w 3573780"/>
              <a:gd name="connsiteY22" fmla="*/ 899160 h 1783080"/>
              <a:gd name="connsiteX23" fmla="*/ 2004060 w 3573780"/>
              <a:gd name="connsiteY23" fmla="*/ 1203960 h 1783080"/>
              <a:gd name="connsiteX24" fmla="*/ 2057400 w 3573780"/>
              <a:gd name="connsiteY24" fmla="*/ 1318260 h 1783080"/>
              <a:gd name="connsiteX25" fmla="*/ 2247900 w 3573780"/>
              <a:gd name="connsiteY25" fmla="*/ 1485900 h 1783080"/>
              <a:gd name="connsiteX26" fmla="*/ 2606040 w 3573780"/>
              <a:gd name="connsiteY26" fmla="*/ 1630680 h 1783080"/>
              <a:gd name="connsiteX27" fmla="*/ 2834640 w 3573780"/>
              <a:gd name="connsiteY27" fmla="*/ 1783080 h 1783080"/>
              <a:gd name="connsiteX28" fmla="*/ 3200400 w 3573780"/>
              <a:gd name="connsiteY28" fmla="*/ 1264920 h 1783080"/>
              <a:gd name="connsiteX29" fmla="*/ 3291840 w 3573780"/>
              <a:gd name="connsiteY29" fmla="*/ 1013460 h 1783080"/>
              <a:gd name="connsiteX30" fmla="*/ 3360420 w 3573780"/>
              <a:gd name="connsiteY30" fmla="*/ 853440 h 1783080"/>
              <a:gd name="connsiteX31" fmla="*/ 3436620 w 3573780"/>
              <a:gd name="connsiteY31" fmla="*/ 784860 h 1783080"/>
              <a:gd name="connsiteX32" fmla="*/ 3497580 w 3573780"/>
              <a:gd name="connsiteY32" fmla="*/ 723900 h 1783080"/>
              <a:gd name="connsiteX33" fmla="*/ 3550920 w 3573780"/>
              <a:gd name="connsiteY33" fmla="*/ 632460 h 1783080"/>
              <a:gd name="connsiteX34" fmla="*/ 3573780 w 3573780"/>
              <a:gd name="connsiteY34" fmla="*/ 579120 h 1783080"/>
              <a:gd name="connsiteX35" fmla="*/ 3573780 w 3573780"/>
              <a:gd name="connsiteY35" fmla="*/ 495300 h 1783080"/>
              <a:gd name="connsiteX36" fmla="*/ 3550920 w 3573780"/>
              <a:gd name="connsiteY36" fmla="*/ 441960 h 1783080"/>
              <a:gd name="connsiteX37" fmla="*/ 3459480 w 3573780"/>
              <a:gd name="connsiteY37" fmla="*/ 297180 h 1783080"/>
              <a:gd name="connsiteX38" fmla="*/ 3436620 w 3573780"/>
              <a:gd name="connsiteY38" fmla="*/ 205740 h 1783080"/>
              <a:gd name="connsiteX39" fmla="*/ 3413760 w 3573780"/>
              <a:gd name="connsiteY39" fmla="*/ 121920 h 1783080"/>
              <a:gd name="connsiteX0" fmla="*/ 0 w 3573780"/>
              <a:gd name="connsiteY0" fmla="*/ 998220 h 1783080"/>
              <a:gd name="connsiteX1" fmla="*/ 243840 w 3573780"/>
              <a:gd name="connsiteY1" fmla="*/ 861060 h 1783080"/>
              <a:gd name="connsiteX2" fmla="*/ 403860 w 3573780"/>
              <a:gd name="connsiteY2" fmla="*/ 746760 h 1783080"/>
              <a:gd name="connsiteX3" fmla="*/ 480060 w 3573780"/>
              <a:gd name="connsiteY3" fmla="*/ 457200 h 1783080"/>
              <a:gd name="connsiteX4" fmla="*/ 556260 w 3573780"/>
              <a:gd name="connsiteY4" fmla="*/ 190500 h 1783080"/>
              <a:gd name="connsiteX5" fmla="*/ 632460 w 3573780"/>
              <a:gd name="connsiteY5" fmla="*/ 68580 h 1783080"/>
              <a:gd name="connsiteX6" fmla="*/ 701040 w 3573780"/>
              <a:gd name="connsiteY6" fmla="*/ 15240 h 1783080"/>
              <a:gd name="connsiteX7" fmla="*/ 937260 w 3573780"/>
              <a:gd name="connsiteY7" fmla="*/ 0 h 1783080"/>
              <a:gd name="connsiteX8" fmla="*/ 1143000 w 3573780"/>
              <a:gd name="connsiteY8" fmla="*/ 7620 h 1783080"/>
              <a:gd name="connsiteX9" fmla="*/ 1455420 w 3573780"/>
              <a:gd name="connsiteY9" fmla="*/ 137160 h 1783080"/>
              <a:gd name="connsiteX10" fmla="*/ 1562100 w 3573780"/>
              <a:gd name="connsiteY10" fmla="*/ 198120 h 1783080"/>
              <a:gd name="connsiteX11" fmla="*/ 1684020 w 3573780"/>
              <a:gd name="connsiteY11" fmla="*/ 213360 h 1783080"/>
              <a:gd name="connsiteX12" fmla="*/ 1851660 w 3573780"/>
              <a:gd name="connsiteY12" fmla="*/ 198120 h 1783080"/>
              <a:gd name="connsiteX13" fmla="*/ 1958340 w 3573780"/>
              <a:gd name="connsiteY13" fmla="*/ 152400 h 1783080"/>
              <a:gd name="connsiteX14" fmla="*/ 2103120 w 3573780"/>
              <a:gd name="connsiteY14" fmla="*/ 144780 h 1783080"/>
              <a:gd name="connsiteX15" fmla="*/ 2247900 w 3573780"/>
              <a:gd name="connsiteY15" fmla="*/ 144780 h 1783080"/>
              <a:gd name="connsiteX16" fmla="*/ 2354580 w 3573780"/>
              <a:gd name="connsiteY16" fmla="*/ 182880 h 1783080"/>
              <a:gd name="connsiteX17" fmla="*/ 2400300 w 3573780"/>
              <a:gd name="connsiteY17" fmla="*/ 236220 h 1783080"/>
              <a:gd name="connsiteX18" fmla="*/ 2392680 w 3573780"/>
              <a:gd name="connsiteY18" fmla="*/ 419100 h 1783080"/>
              <a:gd name="connsiteX19" fmla="*/ 2308860 w 3573780"/>
              <a:gd name="connsiteY19" fmla="*/ 495300 h 1783080"/>
              <a:gd name="connsiteX20" fmla="*/ 2209800 w 3573780"/>
              <a:gd name="connsiteY20" fmla="*/ 541020 h 1783080"/>
              <a:gd name="connsiteX21" fmla="*/ 2004060 w 3573780"/>
              <a:gd name="connsiteY21" fmla="*/ 632460 h 1783080"/>
              <a:gd name="connsiteX22" fmla="*/ 1958340 w 3573780"/>
              <a:gd name="connsiteY22" fmla="*/ 899160 h 1783080"/>
              <a:gd name="connsiteX23" fmla="*/ 2004060 w 3573780"/>
              <a:gd name="connsiteY23" fmla="*/ 1203960 h 1783080"/>
              <a:gd name="connsiteX24" fmla="*/ 2057400 w 3573780"/>
              <a:gd name="connsiteY24" fmla="*/ 1318260 h 1783080"/>
              <a:gd name="connsiteX25" fmla="*/ 2247900 w 3573780"/>
              <a:gd name="connsiteY25" fmla="*/ 1485900 h 1783080"/>
              <a:gd name="connsiteX26" fmla="*/ 2318385 w 3573780"/>
              <a:gd name="connsiteY26" fmla="*/ 1517015 h 1783080"/>
              <a:gd name="connsiteX27" fmla="*/ 2606040 w 3573780"/>
              <a:gd name="connsiteY27" fmla="*/ 1630680 h 1783080"/>
              <a:gd name="connsiteX28" fmla="*/ 2834640 w 3573780"/>
              <a:gd name="connsiteY28" fmla="*/ 1783080 h 1783080"/>
              <a:gd name="connsiteX29" fmla="*/ 3200400 w 3573780"/>
              <a:gd name="connsiteY29" fmla="*/ 1264920 h 1783080"/>
              <a:gd name="connsiteX30" fmla="*/ 3291840 w 3573780"/>
              <a:gd name="connsiteY30" fmla="*/ 1013460 h 1783080"/>
              <a:gd name="connsiteX31" fmla="*/ 3360420 w 3573780"/>
              <a:gd name="connsiteY31" fmla="*/ 853440 h 1783080"/>
              <a:gd name="connsiteX32" fmla="*/ 3436620 w 3573780"/>
              <a:gd name="connsiteY32" fmla="*/ 784860 h 1783080"/>
              <a:gd name="connsiteX33" fmla="*/ 3497580 w 3573780"/>
              <a:gd name="connsiteY33" fmla="*/ 723900 h 1783080"/>
              <a:gd name="connsiteX34" fmla="*/ 3550920 w 3573780"/>
              <a:gd name="connsiteY34" fmla="*/ 632460 h 1783080"/>
              <a:gd name="connsiteX35" fmla="*/ 3573780 w 3573780"/>
              <a:gd name="connsiteY35" fmla="*/ 579120 h 1783080"/>
              <a:gd name="connsiteX36" fmla="*/ 3573780 w 3573780"/>
              <a:gd name="connsiteY36" fmla="*/ 495300 h 1783080"/>
              <a:gd name="connsiteX37" fmla="*/ 3550920 w 3573780"/>
              <a:gd name="connsiteY37" fmla="*/ 441960 h 1783080"/>
              <a:gd name="connsiteX38" fmla="*/ 3459480 w 3573780"/>
              <a:gd name="connsiteY38" fmla="*/ 297180 h 1783080"/>
              <a:gd name="connsiteX39" fmla="*/ 3436620 w 3573780"/>
              <a:gd name="connsiteY39" fmla="*/ 205740 h 1783080"/>
              <a:gd name="connsiteX40" fmla="*/ 3413760 w 3573780"/>
              <a:gd name="connsiteY40" fmla="*/ 121920 h 1783080"/>
              <a:gd name="connsiteX0" fmla="*/ 0 w 3573780"/>
              <a:gd name="connsiteY0" fmla="*/ 998220 h 1783080"/>
              <a:gd name="connsiteX1" fmla="*/ 243840 w 3573780"/>
              <a:gd name="connsiteY1" fmla="*/ 861060 h 1783080"/>
              <a:gd name="connsiteX2" fmla="*/ 403860 w 3573780"/>
              <a:gd name="connsiteY2" fmla="*/ 746760 h 1783080"/>
              <a:gd name="connsiteX3" fmla="*/ 480060 w 3573780"/>
              <a:gd name="connsiteY3" fmla="*/ 457200 h 1783080"/>
              <a:gd name="connsiteX4" fmla="*/ 556260 w 3573780"/>
              <a:gd name="connsiteY4" fmla="*/ 190500 h 1783080"/>
              <a:gd name="connsiteX5" fmla="*/ 632460 w 3573780"/>
              <a:gd name="connsiteY5" fmla="*/ 68580 h 1783080"/>
              <a:gd name="connsiteX6" fmla="*/ 701040 w 3573780"/>
              <a:gd name="connsiteY6" fmla="*/ 15240 h 1783080"/>
              <a:gd name="connsiteX7" fmla="*/ 937260 w 3573780"/>
              <a:gd name="connsiteY7" fmla="*/ 0 h 1783080"/>
              <a:gd name="connsiteX8" fmla="*/ 1143000 w 3573780"/>
              <a:gd name="connsiteY8" fmla="*/ 7620 h 1783080"/>
              <a:gd name="connsiteX9" fmla="*/ 1455420 w 3573780"/>
              <a:gd name="connsiteY9" fmla="*/ 137160 h 1783080"/>
              <a:gd name="connsiteX10" fmla="*/ 1562100 w 3573780"/>
              <a:gd name="connsiteY10" fmla="*/ 198120 h 1783080"/>
              <a:gd name="connsiteX11" fmla="*/ 1684020 w 3573780"/>
              <a:gd name="connsiteY11" fmla="*/ 213360 h 1783080"/>
              <a:gd name="connsiteX12" fmla="*/ 1851660 w 3573780"/>
              <a:gd name="connsiteY12" fmla="*/ 198120 h 1783080"/>
              <a:gd name="connsiteX13" fmla="*/ 1958340 w 3573780"/>
              <a:gd name="connsiteY13" fmla="*/ 152400 h 1783080"/>
              <a:gd name="connsiteX14" fmla="*/ 2103120 w 3573780"/>
              <a:gd name="connsiteY14" fmla="*/ 144780 h 1783080"/>
              <a:gd name="connsiteX15" fmla="*/ 2247900 w 3573780"/>
              <a:gd name="connsiteY15" fmla="*/ 144780 h 1783080"/>
              <a:gd name="connsiteX16" fmla="*/ 2354580 w 3573780"/>
              <a:gd name="connsiteY16" fmla="*/ 182880 h 1783080"/>
              <a:gd name="connsiteX17" fmla="*/ 2400300 w 3573780"/>
              <a:gd name="connsiteY17" fmla="*/ 236220 h 1783080"/>
              <a:gd name="connsiteX18" fmla="*/ 2392680 w 3573780"/>
              <a:gd name="connsiteY18" fmla="*/ 419100 h 1783080"/>
              <a:gd name="connsiteX19" fmla="*/ 2308860 w 3573780"/>
              <a:gd name="connsiteY19" fmla="*/ 495300 h 1783080"/>
              <a:gd name="connsiteX20" fmla="*/ 2209800 w 3573780"/>
              <a:gd name="connsiteY20" fmla="*/ 541020 h 1783080"/>
              <a:gd name="connsiteX21" fmla="*/ 2004060 w 3573780"/>
              <a:gd name="connsiteY21" fmla="*/ 632460 h 1783080"/>
              <a:gd name="connsiteX22" fmla="*/ 1958340 w 3573780"/>
              <a:gd name="connsiteY22" fmla="*/ 899160 h 1783080"/>
              <a:gd name="connsiteX23" fmla="*/ 2004060 w 3573780"/>
              <a:gd name="connsiteY23" fmla="*/ 1203960 h 1783080"/>
              <a:gd name="connsiteX24" fmla="*/ 2057400 w 3573780"/>
              <a:gd name="connsiteY24" fmla="*/ 1318260 h 1783080"/>
              <a:gd name="connsiteX25" fmla="*/ 2247900 w 3573780"/>
              <a:gd name="connsiteY25" fmla="*/ 1485900 h 1783080"/>
              <a:gd name="connsiteX26" fmla="*/ 2299335 w 3573780"/>
              <a:gd name="connsiteY26" fmla="*/ 1739265 h 1783080"/>
              <a:gd name="connsiteX27" fmla="*/ 2606040 w 3573780"/>
              <a:gd name="connsiteY27" fmla="*/ 1630680 h 1783080"/>
              <a:gd name="connsiteX28" fmla="*/ 2834640 w 3573780"/>
              <a:gd name="connsiteY28" fmla="*/ 1783080 h 1783080"/>
              <a:gd name="connsiteX29" fmla="*/ 3200400 w 3573780"/>
              <a:gd name="connsiteY29" fmla="*/ 1264920 h 1783080"/>
              <a:gd name="connsiteX30" fmla="*/ 3291840 w 3573780"/>
              <a:gd name="connsiteY30" fmla="*/ 1013460 h 1783080"/>
              <a:gd name="connsiteX31" fmla="*/ 3360420 w 3573780"/>
              <a:gd name="connsiteY31" fmla="*/ 853440 h 1783080"/>
              <a:gd name="connsiteX32" fmla="*/ 3436620 w 3573780"/>
              <a:gd name="connsiteY32" fmla="*/ 784860 h 1783080"/>
              <a:gd name="connsiteX33" fmla="*/ 3497580 w 3573780"/>
              <a:gd name="connsiteY33" fmla="*/ 723900 h 1783080"/>
              <a:gd name="connsiteX34" fmla="*/ 3550920 w 3573780"/>
              <a:gd name="connsiteY34" fmla="*/ 632460 h 1783080"/>
              <a:gd name="connsiteX35" fmla="*/ 3573780 w 3573780"/>
              <a:gd name="connsiteY35" fmla="*/ 579120 h 1783080"/>
              <a:gd name="connsiteX36" fmla="*/ 3573780 w 3573780"/>
              <a:gd name="connsiteY36" fmla="*/ 495300 h 1783080"/>
              <a:gd name="connsiteX37" fmla="*/ 3550920 w 3573780"/>
              <a:gd name="connsiteY37" fmla="*/ 441960 h 1783080"/>
              <a:gd name="connsiteX38" fmla="*/ 3459480 w 3573780"/>
              <a:gd name="connsiteY38" fmla="*/ 297180 h 1783080"/>
              <a:gd name="connsiteX39" fmla="*/ 3436620 w 3573780"/>
              <a:gd name="connsiteY39" fmla="*/ 205740 h 1783080"/>
              <a:gd name="connsiteX40" fmla="*/ 3413760 w 3573780"/>
              <a:gd name="connsiteY40" fmla="*/ 121920 h 1783080"/>
              <a:gd name="connsiteX0" fmla="*/ 0 w 3573780"/>
              <a:gd name="connsiteY0" fmla="*/ 998220 h 1783080"/>
              <a:gd name="connsiteX1" fmla="*/ 243840 w 3573780"/>
              <a:gd name="connsiteY1" fmla="*/ 861060 h 1783080"/>
              <a:gd name="connsiteX2" fmla="*/ 403860 w 3573780"/>
              <a:gd name="connsiteY2" fmla="*/ 746760 h 1783080"/>
              <a:gd name="connsiteX3" fmla="*/ 480060 w 3573780"/>
              <a:gd name="connsiteY3" fmla="*/ 457200 h 1783080"/>
              <a:gd name="connsiteX4" fmla="*/ 556260 w 3573780"/>
              <a:gd name="connsiteY4" fmla="*/ 190500 h 1783080"/>
              <a:gd name="connsiteX5" fmla="*/ 632460 w 3573780"/>
              <a:gd name="connsiteY5" fmla="*/ 68580 h 1783080"/>
              <a:gd name="connsiteX6" fmla="*/ 701040 w 3573780"/>
              <a:gd name="connsiteY6" fmla="*/ 15240 h 1783080"/>
              <a:gd name="connsiteX7" fmla="*/ 937260 w 3573780"/>
              <a:gd name="connsiteY7" fmla="*/ 0 h 1783080"/>
              <a:gd name="connsiteX8" fmla="*/ 1143000 w 3573780"/>
              <a:gd name="connsiteY8" fmla="*/ 7620 h 1783080"/>
              <a:gd name="connsiteX9" fmla="*/ 1455420 w 3573780"/>
              <a:gd name="connsiteY9" fmla="*/ 137160 h 1783080"/>
              <a:gd name="connsiteX10" fmla="*/ 1562100 w 3573780"/>
              <a:gd name="connsiteY10" fmla="*/ 198120 h 1783080"/>
              <a:gd name="connsiteX11" fmla="*/ 1684020 w 3573780"/>
              <a:gd name="connsiteY11" fmla="*/ 213360 h 1783080"/>
              <a:gd name="connsiteX12" fmla="*/ 1851660 w 3573780"/>
              <a:gd name="connsiteY12" fmla="*/ 198120 h 1783080"/>
              <a:gd name="connsiteX13" fmla="*/ 1958340 w 3573780"/>
              <a:gd name="connsiteY13" fmla="*/ 152400 h 1783080"/>
              <a:gd name="connsiteX14" fmla="*/ 2103120 w 3573780"/>
              <a:gd name="connsiteY14" fmla="*/ 144780 h 1783080"/>
              <a:gd name="connsiteX15" fmla="*/ 2247900 w 3573780"/>
              <a:gd name="connsiteY15" fmla="*/ 144780 h 1783080"/>
              <a:gd name="connsiteX16" fmla="*/ 2354580 w 3573780"/>
              <a:gd name="connsiteY16" fmla="*/ 182880 h 1783080"/>
              <a:gd name="connsiteX17" fmla="*/ 2400300 w 3573780"/>
              <a:gd name="connsiteY17" fmla="*/ 236220 h 1783080"/>
              <a:gd name="connsiteX18" fmla="*/ 2392680 w 3573780"/>
              <a:gd name="connsiteY18" fmla="*/ 419100 h 1783080"/>
              <a:gd name="connsiteX19" fmla="*/ 2308860 w 3573780"/>
              <a:gd name="connsiteY19" fmla="*/ 495300 h 1783080"/>
              <a:gd name="connsiteX20" fmla="*/ 2209800 w 3573780"/>
              <a:gd name="connsiteY20" fmla="*/ 541020 h 1783080"/>
              <a:gd name="connsiteX21" fmla="*/ 2004060 w 3573780"/>
              <a:gd name="connsiteY21" fmla="*/ 632460 h 1783080"/>
              <a:gd name="connsiteX22" fmla="*/ 1958340 w 3573780"/>
              <a:gd name="connsiteY22" fmla="*/ 899160 h 1783080"/>
              <a:gd name="connsiteX23" fmla="*/ 2004060 w 3573780"/>
              <a:gd name="connsiteY23" fmla="*/ 1203960 h 1783080"/>
              <a:gd name="connsiteX24" fmla="*/ 2057400 w 3573780"/>
              <a:gd name="connsiteY24" fmla="*/ 1318260 h 1783080"/>
              <a:gd name="connsiteX25" fmla="*/ 2228850 w 3573780"/>
              <a:gd name="connsiteY25" fmla="*/ 1485900 h 1783080"/>
              <a:gd name="connsiteX26" fmla="*/ 2299335 w 3573780"/>
              <a:gd name="connsiteY26" fmla="*/ 1739265 h 1783080"/>
              <a:gd name="connsiteX27" fmla="*/ 2606040 w 3573780"/>
              <a:gd name="connsiteY27" fmla="*/ 1630680 h 1783080"/>
              <a:gd name="connsiteX28" fmla="*/ 2834640 w 3573780"/>
              <a:gd name="connsiteY28" fmla="*/ 1783080 h 1783080"/>
              <a:gd name="connsiteX29" fmla="*/ 3200400 w 3573780"/>
              <a:gd name="connsiteY29" fmla="*/ 1264920 h 1783080"/>
              <a:gd name="connsiteX30" fmla="*/ 3291840 w 3573780"/>
              <a:gd name="connsiteY30" fmla="*/ 1013460 h 1783080"/>
              <a:gd name="connsiteX31" fmla="*/ 3360420 w 3573780"/>
              <a:gd name="connsiteY31" fmla="*/ 853440 h 1783080"/>
              <a:gd name="connsiteX32" fmla="*/ 3436620 w 3573780"/>
              <a:gd name="connsiteY32" fmla="*/ 784860 h 1783080"/>
              <a:gd name="connsiteX33" fmla="*/ 3497580 w 3573780"/>
              <a:gd name="connsiteY33" fmla="*/ 723900 h 1783080"/>
              <a:gd name="connsiteX34" fmla="*/ 3550920 w 3573780"/>
              <a:gd name="connsiteY34" fmla="*/ 632460 h 1783080"/>
              <a:gd name="connsiteX35" fmla="*/ 3573780 w 3573780"/>
              <a:gd name="connsiteY35" fmla="*/ 579120 h 1783080"/>
              <a:gd name="connsiteX36" fmla="*/ 3573780 w 3573780"/>
              <a:gd name="connsiteY36" fmla="*/ 495300 h 1783080"/>
              <a:gd name="connsiteX37" fmla="*/ 3550920 w 3573780"/>
              <a:gd name="connsiteY37" fmla="*/ 441960 h 1783080"/>
              <a:gd name="connsiteX38" fmla="*/ 3459480 w 3573780"/>
              <a:gd name="connsiteY38" fmla="*/ 297180 h 1783080"/>
              <a:gd name="connsiteX39" fmla="*/ 3436620 w 3573780"/>
              <a:gd name="connsiteY39" fmla="*/ 205740 h 1783080"/>
              <a:gd name="connsiteX40" fmla="*/ 3413760 w 3573780"/>
              <a:gd name="connsiteY40" fmla="*/ 121920 h 1783080"/>
              <a:gd name="connsiteX0" fmla="*/ 0 w 3573780"/>
              <a:gd name="connsiteY0" fmla="*/ 998220 h 1783080"/>
              <a:gd name="connsiteX1" fmla="*/ 243840 w 3573780"/>
              <a:gd name="connsiteY1" fmla="*/ 861060 h 1783080"/>
              <a:gd name="connsiteX2" fmla="*/ 403860 w 3573780"/>
              <a:gd name="connsiteY2" fmla="*/ 746760 h 1783080"/>
              <a:gd name="connsiteX3" fmla="*/ 480060 w 3573780"/>
              <a:gd name="connsiteY3" fmla="*/ 457200 h 1783080"/>
              <a:gd name="connsiteX4" fmla="*/ 556260 w 3573780"/>
              <a:gd name="connsiteY4" fmla="*/ 190500 h 1783080"/>
              <a:gd name="connsiteX5" fmla="*/ 632460 w 3573780"/>
              <a:gd name="connsiteY5" fmla="*/ 68580 h 1783080"/>
              <a:gd name="connsiteX6" fmla="*/ 701040 w 3573780"/>
              <a:gd name="connsiteY6" fmla="*/ 15240 h 1783080"/>
              <a:gd name="connsiteX7" fmla="*/ 937260 w 3573780"/>
              <a:gd name="connsiteY7" fmla="*/ 0 h 1783080"/>
              <a:gd name="connsiteX8" fmla="*/ 1143000 w 3573780"/>
              <a:gd name="connsiteY8" fmla="*/ 7620 h 1783080"/>
              <a:gd name="connsiteX9" fmla="*/ 1455420 w 3573780"/>
              <a:gd name="connsiteY9" fmla="*/ 137160 h 1783080"/>
              <a:gd name="connsiteX10" fmla="*/ 1562100 w 3573780"/>
              <a:gd name="connsiteY10" fmla="*/ 198120 h 1783080"/>
              <a:gd name="connsiteX11" fmla="*/ 1684020 w 3573780"/>
              <a:gd name="connsiteY11" fmla="*/ 213360 h 1783080"/>
              <a:gd name="connsiteX12" fmla="*/ 1851660 w 3573780"/>
              <a:gd name="connsiteY12" fmla="*/ 198120 h 1783080"/>
              <a:gd name="connsiteX13" fmla="*/ 1958340 w 3573780"/>
              <a:gd name="connsiteY13" fmla="*/ 152400 h 1783080"/>
              <a:gd name="connsiteX14" fmla="*/ 2103120 w 3573780"/>
              <a:gd name="connsiteY14" fmla="*/ 144780 h 1783080"/>
              <a:gd name="connsiteX15" fmla="*/ 2247900 w 3573780"/>
              <a:gd name="connsiteY15" fmla="*/ 144780 h 1783080"/>
              <a:gd name="connsiteX16" fmla="*/ 2354580 w 3573780"/>
              <a:gd name="connsiteY16" fmla="*/ 182880 h 1783080"/>
              <a:gd name="connsiteX17" fmla="*/ 2400300 w 3573780"/>
              <a:gd name="connsiteY17" fmla="*/ 236220 h 1783080"/>
              <a:gd name="connsiteX18" fmla="*/ 2392680 w 3573780"/>
              <a:gd name="connsiteY18" fmla="*/ 419100 h 1783080"/>
              <a:gd name="connsiteX19" fmla="*/ 2308860 w 3573780"/>
              <a:gd name="connsiteY19" fmla="*/ 495300 h 1783080"/>
              <a:gd name="connsiteX20" fmla="*/ 2209800 w 3573780"/>
              <a:gd name="connsiteY20" fmla="*/ 541020 h 1783080"/>
              <a:gd name="connsiteX21" fmla="*/ 2004060 w 3573780"/>
              <a:gd name="connsiteY21" fmla="*/ 632460 h 1783080"/>
              <a:gd name="connsiteX22" fmla="*/ 1958340 w 3573780"/>
              <a:gd name="connsiteY22" fmla="*/ 899160 h 1783080"/>
              <a:gd name="connsiteX23" fmla="*/ 2004060 w 3573780"/>
              <a:gd name="connsiteY23" fmla="*/ 1203960 h 1783080"/>
              <a:gd name="connsiteX24" fmla="*/ 2057400 w 3573780"/>
              <a:gd name="connsiteY24" fmla="*/ 1318260 h 1783080"/>
              <a:gd name="connsiteX25" fmla="*/ 2228850 w 3573780"/>
              <a:gd name="connsiteY25" fmla="*/ 1485900 h 1783080"/>
              <a:gd name="connsiteX26" fmla="*/ 2299335 w 3573780"/>
              <a:gd name="connsiteY26" fmla="*/ 1739265 h 1783080"/>
              <a:gd name="connsiteX27" fmla="*/ 2426335 w 3573780"/>
              <a:gd name="connsiteY27" fmla="*/ 1688465 h 1783080"/>
              <a:gd name="connsiteX28" fmla="*/ 2606040 w 3573780"/>
              <a:gd name="connsiteY28" fmla="*/ 1630680 h 1783080"/>
              <a:gd name="connsiteX29" fmla="*/ 2834640 w 3573780"/>
              <a:gd name="connsiteY29" fmla="*/ 1783080 h 1783080"/>
              <a:gd name="connsiteX30" fmla="*/ 3200400 w 3573780"/>
              <a:gd name="connsiteY30" fmla="*/ 1264920 h 1783080"/>
              <a:gd name="connsiteX31" fmla="*/ 3291840 w 3573780"/>
              <a:gd name="connsiteY31" fmla="*/ 1013460 h 1783080"/>
              <a:gd name="connsiteX32" fmla="*/ 3360420 w 3573780"/>
              <a:gd name="connsiteY32" fmla="*/ 853440 h 1783080"/>
              <a:gd name="connsiteX33" fmla="*/ 3436620 w 3573780"/>
              <a:gd name="connsiteY33" fmla="*/ 784860 h 1783080"/>
              <a:gd name="connsiteX34" fmla="*/ 3497580 w 3573780"/>
              <a:gd name="connsiteY34" fmla="*/ 723900 h 1783080"/>
              <a:gd name="connsiteX35" fmla="*/ 3550920 w 3573780"/>
              <a:gd name="connsiteY35" fmla="*/ 632460 h 1783080"/>
              <a:gd name="connsiteX36" fmla="*/ 3573780 w 3573780"/>
              <a:gd name="connsiteY36" fmla="*/ 579120 h 1783080"/>
              <a:gd name="connsiteX37" fmla="*/ 3573780 w 3573780"/>
              <a:gd name="connsiteY37" fmla="*/ 495300 h 1783080"/>
              <a:gd name="connsiteX38" fmla="*/ 3550920 w 3573780"/>
              <a:gd name="connsiteY38" fmla="*/ 441960 h 1783080"/>
              <a:gd name="connsiteX39" fmla="*/ 3459480 w 3573780"/>
              <a:gd name="connsiteY39" fmla="*/ 297180 h 1783080"/>
              <a:gd name="connsiteX40" fmla="*/ 3436620 w 3573780"/>
              <a:gd name="connsiteY40" fmla="*/ 205740 h 1783080"/>
              <a:gd name="connsiteX41" fmla="*/ 3413760 w 3573780"/>
              <a:gd name="connsiteY41" fmla="*/ 121920 h 1783080"/>
              <a:gd name="connsiteX0" fmla="*/ 0 w 3573780"/>
              <a:gd name="connsiteY0" fmla="*/ 998220 h 1920240"/>
              <a:gd name="connsiteX1" fmla="*/ 243840 w 3573780"/>
              <a:gd name="connsiteY1" fmla="*/ 861060 h 1920240"/>
              <a:gd name="connsiteX2" fmla="*/ 403860 w 3573780"/>
              <a:gd name="connsiteY2" fmla="*/ 746760 h 1920240"/>
              <a:gd name="connsiteX3" fmla="*/ 480060 w 3573780"/>
              <a:gd name="connsiteY3" fmla="*/ 457200 h 1920240"/>
              <a:gd name="connsiteX4" fmla="*/ 556260 w 3573780"/>
              <a:gd name="connsiteY4" fmla="*/ 190500 h 1920240"/>
              <a:gd name="connsiteX5" fmla="*/ 632460 w 3573780"/>
              <a:gd name="connsiteY5" fmla="*/ 68580 h 1920240"/>
              <a:gd name="connsiteX6" fmla="*/ 701040 w 3573780"/>
              <a:gd name="connsiteY6" fmla="*/ 15240 h 1920240"/>
              <a:gd name="connsiteX7" fmla="*/ 937260 w 3573780"/>
              <a:gd name="connsiteY7" fmla="*/ 0 h 1920240"/>
              <a:gd name="connsiteX8" fmla="*/ 1143000 w 3573780"/>
              <a:gd name="connsiteY8" fmla="*/ 7620 h 1920240"/>
              <a:gd name="connsiteX9" fmla="*/ 1455420 w 3573780"/>
              <a:gd name="connsiteY9" fmla="*/ 137160 h 1920240"/>
              <a:gd name="connsiteX10" fmla="*/ 1562100 w 3573780"/>
              <a:gd name="connsiteY10" fmla="*/ 198120 h 1920240"/>
              <a:gd name="connsiteX11" fmla="*/ 1684020 w 3573780"/>
              <a:gd name="connsiteY11" fmla="*/ 213360 h 1920240"/>
              <a:gd name="connsiteX12" fmla="*/ 1851660 w 3573780"/>
              <a:gd name="connsiteY12" fmla="*/ 198120 h 1920240"/>
              <a:gd name="connsiteX13" fmla="*/ 1958340 w 3573780"/>
              <a:gd name="connsiteY13" fmla="*/ 152400 h 1920240"/>
              <a:gd name="connsiteX14" fmla="*/ 2103120 w 3573780"/>
              <a:gd name="connsiteY14" fmla="*/ 144780 h 1920240"/>
              <a:gd name="connsiteX15" fmla="*/ 2247900 w 3573780"/>
              <a:gd name="connsiteY15" fmla="*/ 144780 h 1920240"/>
              <a:gd name="connsiteX16" fmla="*/ 2354580 w 3573780"/>
              <a:gd name="connsiteY16" fmla="*/ 182880 h 1920240"/>
              <a:gd name="connsiteX17" fmla="*/ 2400300 w 3573780"/>
              <a:gd name="connsiteY17" fmla="*/ 236220 h 1920240"/>
              <a:gd name="connsiteX18" fmla="*/ 2392680 w 3573780"/>
              <a:gd name="connsiteY18" fmla="*/ 419100 h 1920240"/>
              <a:gd name="connsiteX19" fmla="*/ 2308860 w 3573780"/>
              <a:gd name="connsiteY19" fmla="*/ 495300 h 1920240"/>
              <a:gd name="connsiteX20" fmla="*/ 2209800 w 3573780"/>
              <a:gd name="connsiteY20" fmla="*/ 541020 h 1920240"/>
              <a:gd name="connsiteX21" fmla="*/ 2004060 w 3573780"/>
              <a:gd name="connsiteY21" fmla="*/ 632460 h 1920240"/>
              <a:gd name="connsiteX22" fmla="*/ 1958340 w 3573780"/>
              <a:gd name="connsiteY22" fmla="*/ 899160 h 1920240"/>
              <a:gd name="connsiteX23" fmla="*/ 2004060 w 3573780"/>
              <a:gd name="connsiteY23" fmla="*/ 1203960 h 1920240"/>
              <a:gd name="connsiteX24" fmla="*/ 2057400 w 3573780"/>
              <a:gd name="connsiteY24" fmla="*/ 1318260 h 1920240"/>
              <a:gd name="connsiteX25" fmla="*/ 2228850 w 3573780"/>
              <a:gd name="connsiteY25" fmla="*/ 1485900 h 1920240"/>
              <a:gd name="connsiteX26" fmla="*/ 2299335 w 3573780"/>
              <a:gd name="connsiteY26" fmla="*/ 1739265 h 1920240"/>
              <a:gd name="connsiteX27" fmla="*/ 2432685 w 3573780"/>
              <a:gd name="connsiteY27" fmla="*/ 1920240 h 1920240"/>
              <a:gd name="connsiteX28" fmla="*/ 2606040 w 3573780"/>
              <a:gd name="connsiteY28" fmla="*/ 1630680 h 1920240"/>
              <a:gd name="connsiteX29" fmla="*/ 2834640 w 3573780"/>
              <a:gd name="connsiteY29" fmla="*/ 1783080 h 1920240"/>
              <a:gd name="connsiteX30" fmla="*/ 3200400 w 3573780"/>
              <a:gd name="connsiteY30" fmla="*/ 1264920 h 1920240"/>
              <a:gd name="connsiteX31" fmla="*/ 3291840 w 3573780"/>
              <a:gd name="connsiteY31" fmla="*/ 1013460 h 1920240"/>
              <a:gd name="connsiteX32" fmla="*/ 3360420 w 3573780"/>
              <a:gd name="connsiteY32" fmla="*/ 853440 h 1920240"/>
              <a:gd name="connsiteX33" fmla="*/ 3436620 w 3573780"/>
              <a:gd name="connsiteY33" fmla="*/ 784860 h 1920240"/>
              <a:gd name="connsiteX34" fmla="*/ 3497580 w 3573780"/>
              <a:gd name="connsiteY34" fmla="*/ 723900 h 1920240"/>
              <a:gd name="connsiteX35" fmla="*/ 3550920 w 3573780"/>
              <a:gd name="connsiteY35" fmla="*/ 632460 h 1920240"/>
              <a:gd name="connsiteX36" fmla="*/ 3573780 w 3573780"/>
              <a:gd name="connsiteY36" fmla="*/ 579120 h 1920240"/>
              <a:gd name="connsiteX37" fmla="*/ 3573780 w 3573780"/>
              <a:gd name="connsiteY37" fmla="*/ 495300 h 1920240"/>
              <a:gd name="connsiteX38" fmla="*/ 3550920 w 3573780"/>
              <a:gd name="connsiteY38" fmla="*/ 441960 h 1920240"/>
              <a:gd name="connsiteX39" fmla="*/ 3459480 w 3573780"/>
              <a:gd name="connsiteY39" fmla="*/ 297180 h 1920240"/>
              <a:gd name="connsiteX40" fmla="*/ 3436620 w 3573780"/>
              <a:gd name="connsiteY40" fmla="*/ 205740 h 1920240"/>
              <a:gd name="connsiteX41" fmla="*/ 3413760 w 3573780"/>
              <a:gd name="connsiteY41" fmla="*/ 121920 h 1920240"/>
              <a:gd name="connsiteX0" fmla="*/ 0 w 3573780"/>
              <a:gd name="connsiteY0" fmla="*/ 998220 h 1920240"/>
              <a:gd name="connsiteX1" fmla="*/ 243840 w 3573780"/>
              <a:gd name="connsiteY1" fmla="*/ 861060 h 1920240"/>
              <a:gd name="connsiteX2" fmla="*/ 403860 w 3573780"/>
              <a:gd name="connsiteY2" fmla="*/ 746760 h 1920240"/>
              <a:gd name="connsiteX3" fmla="*/ 480060 w 3573780"/>
              <a:gd name="connsiteY3" fmla="*/ 457200 h 1920240"/>
              <a:gd name="connsiteX4" fmla="*/ 556260 w 3573780"/>
              <a:gd name="connsiteY4" fmla="*/ 190500 h 1920240"/>
              <a:gd name="connsiteX5" fmla="*/ 632460 w 3573780"/>
              <a:gd name="connsiteY5" fmla="*/ 68580 h 1920240"/>
              <a:gd name="connsiteX6" fmla="*/ 701040 w 3573780"/>
              <a:gd name="connsiteY6" fmla="*/ 15240 h 1920240"/>
              <a:gd name="connsiteX7" fmla="*/ 937260 w 3573780"/>
              <a:gd name="connsiteY7" fmla="*/ 0 h 1920240"/>
              <a:gd name="connsiteX8" fmla="*/ 1143000 w 3573780"/>
              <a:gd name="connsiteY8" fmla="*/ 7620 h 1920240"/>
              <a:gd name="connsiteX9" fmla="*/ 1455420 w 3573780"/>
              <a:gd name="connsiteY9" fmla="*/ 137160 h 1920240"/>
              <a:gd name="connsiteX10" fmla="*/ 1562100 w 3573780"/>
              <a:gd name="connsiteY10" fmla="*/ 198120 h 1920240"/>
              <a:gd name="connsiteX11" fmla="*/ 1684020 w 3573780"/>
              <a:gd name="connsiteY11" fmla="*/ 213360 h 1920240"/>
              <a:gd name="connsiteX12" fmla="*/ 1851660 w 3573780"/>
              <a:gd name="connsiteY12" fmla="*/ 198120 h 1920240"/>
              <a:gd name="connsiteX13" fmla="*/ 1958340 w 3573780"/>
              <a:gd name="connsiteY13" fmla="*/ 152400 h 1920240"/>
              <a:gd name="connsiteX14" fmla="*/ 2103120 w 3573780"/>
              <a:gd name="connsiteY14" fmla="*/ 144780 h 1920240"/>
              <a:gd name="connsiteX15" fmla="*/ 2247900 w 3573780"/>
              <a:gd name="connsiteY15" fmla="*/ 144780 h 1920240"/>
              <a:gd name="connsiteX16" fmla="*/ 2354580 w 3573780"/>
              <a:gd name="connsiteY16" fmla="*/ 182880 h 1920240"/>
              <a:gd name="connsiteX17" fmla="*/ 2400300 w 3573780"/>
              <a:gd name="connsiteY17" fmla="*/ 236220 h 1920240"/>
              <a:gd name="connsiteX18" fmla="*/ 2392680 w 3573780"/>
              <a:gd name="connsiteY18" fmla="*/ 419100 h 1920240"/>
              <a:gd name="connsiteX19" fmla="*/ 2308860 w 3573780"/>
              <a:gd name="connsiteY19" fmla="*/ 495300 h 1920240"/>
              <a:gd name="connsiteX20" fmla="*/ 2209800 w 3573780"/>
              <a:gd name="connsiteY20" fmla="*/ 541020 h 1920240"/>
              <a:gd name="connsiteX21" fmla="*/ 2004060 w 3573780"/>
              <a:gd name="connsiteY21" fmla="*/ 632460 h 1920240"/>
              <a:gd name="connsiteX22" fmla="*/ 1958340 w 3573780"/>
              <a:gd name="connsiteY22" fmla="*/ 899160 h 1920240"/>
              <a:gd name="connsiteX23" fmla="*/ 2004060 w 3573780"/>
              <a:gd name="connsiteY23" fmla="*/ 1203960 h 1920240"/>
              <a:gd name="connsiteX24" fmla="*/ 2057400 w 3573780"/>
              <a:gd name="connsiteY24" fmla="*/ 1318260 h 1920240"/>
              <a:gd name="connsiteX25" fmla="*/ 2228850 w 3573780"/>
              <a:gd name="connsiteY25" fmla="*/ 1485900 h 1920240"/>
              <a:gd name="connsiteX26" fmla="*/ 2299335 w 3573780"/>
              <a:gd name="connsiteY26" fmla="*/ 1739265 h 1920240"/>
              <a:gd name="connsiteX27" fmla="*/ 2432685 w 3573780"/>
              <a:gd name="connsiteY27" fmla="*/ 1920240 h 1920240"/>
              <a:gd name="connsiteX28" fmla="*/ 2606040 w 3573780"/>
              <a:gd name="connsiteY28" fmla="*/ 1630680 h 1920240"/>
              <a:gd name="connsiteX29" fmla="*/ 2493010 w 3573780"/>
              <a:gd name="connsiteY29" fmla="*/ 1812290 h 1920240"/>
              <a:gd name="connsiteX30" fmla="*/ 2834640 w 3573780"/>
              <a:gd name="connsiteY30" fmla="*/ 1783080 h 1920240"/>
              <a:gd name="connsiteX31" fmla="*/ 3200400 w 3573780"/>
              <a:gd name="connsiteY31" fmla="*/ 1264920 h 1920240"/>
              <a:gd name="connsiteX32" fmla="*/ 3291840 w 3573780"/>
              <a:gd name="connsiteY32" fmla="*/ 1013460 h 1920240"/>
              <a:gd name="connsiteX33" fmla="*/ 3360420 w 3573780"/>
              <a:gd name="connsiteY33" fmla="*/ 853440 h 1920240"/>
              <a:gd name="connsiteX34" fmla="*/ 3436620 w 3573780"/>
              <a:gd name="connsiteY34" fmla="*/ 784860 h 1920240"/>
              <a:gd name="connsiteX35" fmla="*/ 3497580 w 3573780"/>
              <a:gd name="connsiteY35" fmla="*/ 723900 h 1920240"/>
              <a:gd name="connsiteX36" fmla="*/ 3550920 w 3573780"/>
              <a:gd name="connsiteY36" fmla="*/ 632460 h 1920240"/>
              <a:gd name="connsiteX37" fmla="*/ 3573780 w 3573780"/>
              <a:gd name="connsiteY37" fmla="*/ 579120 h 1920240"/>
              <a:gd name="connsiteX38" fmla="*/ 3573780 w 3573780"/>
              <a:gd name="connsiteY38" fmla="*/ 495300 h 1920240"/>
              <a:gd name="connsiteX39" fmla="*/ 3550920 w 3573780"/>
              <a:gd name="connsiteY39" fmla="*/ 441960 h 1920240"/>
              <a:gd name="connsiteX40" fmla="*/ 3459480 w 3573780"/>
              <a:gd name="connsiteY40" fmla="*/ 297180 h 1920240"/>
              <a:gd name="connsiteX41" fmla="*/ 3436620 w 3573780"/>
              <a:gd name="connsiteY41" fmla="*/ 205740 h 1920240"/>
              <a:gd name="connsiteX42" fmla="*/ 3413760 w 3573780"/>
              <a:gd name="connsiteY42" fmla="*/ 121920 h 1920240"/>
              <a:gd name="connsiteX0" fmla="*/ 0 w 3573780"/>
              <a:gd name="connsiteY0" fmla="*/ 998220 h 1920240"/>
              <a:gd name="connsiteX1" fmla="*/ 243840 w 3573780"/>
              <a:gd name="connsiteY1" fmla="*/ 861060 h 1920240"/>
              <a:gd name="connsiteX2" fmla="*/ 403860 w 3573780"/>
              <a:gd name="connsiteY2" fmla="*/ 746760 h 1920240"/>
              <a:gd name="connsiteX3" fmla="*/ 480060 w 3573780"/>
              <a:gd name="connsiteY3" fmla="*/ 457200 h 1920240"/>
              <a:gd name="connsiteX4" fmla="*/ 556260 w 3573780"/>
              <a:gd name="connsiteY4" fmla="*/ 190500 h 1920240"/>
              <a:gd name="connsiteX5" fmla="*/ 632460 w 3573780"/>
              <a:gd name="connsiteY5" fmla="*/ 68580 h 1920240"/>
              <a:gd name="connsiteX6" fmla="*/ 701040 w 3573780"/>
              <a:gd name="connsiteY6" fmla="*/ 15240 h 1920240"/>
              <a:gd name="connsiteX7" fmla="*/ 937260 w 3573780"/>
              <a:gd name="connsiteY7" fmla="*/ 0 h 1920240"/>
              <a:gd name="connsiteX8" fmla="*/ 1143000 w 3573780"/>
              <a:gd name="connsiteY8" fmla="*/ 7620 h 1920240"/>
              <a:gd name="connsiteX9" fmla="*/ 1455420 w 3573780"/>
              <a:gd name="connsiteY9" fmla="*/ 137160 h 1920240"/>
              <a:gd name="connsiteX10" fmla="*/ 1562100 w 3573780"/>
              <a:gd name="connsiteY10" fmla="*/ 198120 h 1920240"/>
              <a:gd name="connsiteX11" fmla="*/ 1684020 w 3573780"/>
              <a:gd name="connsiteY11" fmla="*/ 213360 h 1920240"/>
              <a:gd name="connsiteX12" fmla="*/ 1851660 w 3573780"/>
              <a:gd name="connsiteY12" fmla="*/ 198120 h 1920240"/>
              <a:gd name="connsiteX13" fmla="*/ 1958340 w 3573780"/>
              <a:gd name="connsiteY13" fmla="*/ 152400 h 1920240"/>
              <a:gd name="connsiteX14" fmla="*/ 2103120 w 3573780"/>
              <a:gd name="connsiteY14" fmla="*/ 144780 h 1920240"/>
              <a:gd name="connsiteX15" fmla="*/ 2247900 w 3573780"/>
              <a:gd name="connsiteY15" fmla="*/ 144780 h 1920240"/>
              <a:gd name="connsiteX16" fmla="*/ 2354580 w 3573780"/>
              <a:gd name="connsiteY16" fmla="*/ 182880 h 1920240"/>
              <a:gd name="connsiteX17" fmla="*/ 2400300 w 3573780"/>
              <a:gd name="connsiteY17" fmla="*/ 236220 h 1920240"/>
              <a:gd name="connsiteX18" fmla="*/ 2392680 w 3573780"/>
              <a:gd name="connsiteY18" fmla="*/ 419100 h 1920240"/>
              <a:gd name="connsiteX19" fmla="*/ 2308860 w 3573780"/>
              <a:gd name="connsiteY19" fmla="*/ 495300 h 1920240"/>
              <a:gd name="connsiteX20" fmla="*/ 2209800 w 3573780"/>
              <a:gd name="connsiteY20" fmla="*/ 541020 h 1920240"/>
              <a:gd name="connsiteX21" fmla="*/ 2004060 w 3573780"/>
              <a:gd name="connsiteY21" fmla="*/ 632460 h 1920240"/>
              <a:gd name="connsiteX22" fmla="*/ 1958340 w 3573780"/>
              <a:gd name="connsiteY22" fmla="*/ 899160 h 1920240"/>
              <a:gd name="connsiteX23" fmla="*/ 2004060 w 3573780"/>
              <a:gd name="connsiteY23" fmla="*/ 1203960 h 1920240"/>
              <a:gd name="connsiteX24" fmla="*/ 2057400 w 3573780"/>
              <a:gd name="connsiteY24" fmla="*/ 1318260 h 1920240"/>
              <a:gd name="connsiteX25" fmla="*/ 2228850 w 3573780"/>
              <a:gd name="connsiteY25" fmla="*/ 1485900 h 1920240"/>
              <a:gd name="connsiteX26" fmla="*/ 2299335 w 3573780"/>
              <a:gd name="connsiteY26" fmla="*/ 1739265 h 1920240"/>
              <a:gd name="connsiteX27" fmla="*/ 2432685 w 3573780"/>
              <a:gd name="connsiteY27" fmla="*/ 1920240 h 1920240"/>
              <a:gd name="connsiteX28" fmla="*/ 2606040 w 3573780"/>
              <a:gd name="connsiteY28" fmla="*/ 1630680 h 1920240"/>
              <a:gd name="connsiteX29" fmla="*/ 2756535 w 3573780"/>
              <a:gd name="connsiteY29" fmla="*/ 1878965 h 1920240"/>
              <a:gd name="connsiteX30" fmla="*/ 2834640 w 3573780"/>
              <a:gd name="connsiteY30" fmla="*/ 1783080 h 1920240"/>
              <a:gd name="connsiteX31" fmla="*/ 3200400 w 3573780"/>
              <a:gd name="connsiteY31" fmla="*/ 1264920 h 1920240"/>
              <a:gd name="connsiteX32" fmla="*/ 3291840 w 3573780"/>
              <a:gd name="connsiteY32" fmla="*/ 1013460 h 1920240"/>
              <a:gd name="connsiteX33" fmla="*/ 3360420 w 3573780"/>
              <a:gd name="connsiteY33" fmla="*/ 853440 h 1920240"/>
              <a:gd name="connsiteX34" fmla="*/ 3436620 w 3573780"/>
              <a:gd name="connsiteY34" fmla="*/ 784860 h 1920240"/>
              <a:gd name="connsiteX35" fmla="*/ 3497580 w 3573780"/>
              <a:gd name="connsiteY35" fmla="*/ 723900 h 1920240"/>
              <a:gd name="connsiteX36" fmla="*/ 3550920 w 3573780"/>
              <a:gd name="connsiteY36" fmla="*/ 632460 h 1920240"/>
              <a:gd name="connsiteX37" fmla="*/ 3573780 w 3573780"/>
              <a:gd name="connsiteY37" fmla="*/ 579120 h 1920240"/>
              <a:gd name="connsiteX38" fmla="*/ 3573780 w 3573780"/>
              <a:gd name="connsiteY38" fmla="*/ 495300 h 1920240"/>
              <a:gd name="connsiteX39" fmla="*/ 3550920 w 3573780"/>
              <a:gd name="connsiteY39" fmla="*/ 441960 h 1920240"/>
              <a:gd name="connsiteX40" fmla="*/ 3459480 w 3573780"/>
              <a:gd name="connsiteY40" fmla="*/ 297180 h 1920240"/>
              <a:gd name="connsiteX41" fmla="*/ 3436620 w 3573780"/>
              <a:gd name="connsiteY41" fmla="*/ 205740 h 1920240"/>
              <a:gd name="connsiteX42" fmla="*/ 3413760 w 3573780"/>
              <a:gd name="connsiteY42" fmla="*/ 121920 h 1920240"/>
              <a:gd name="connsiteX0" fmla="*/ 0 w 3573780"/>
              <a:gd name="connsiteY0" fmla="*/ 998220 h 1960880"/>
              <a:gd name="connsiteX1" fmla="*/ 243840 w 3573780"/>
              <a:gd name="connsiteY1" fmla="*/ 861060 h 1960880"/>
              <a:gd name="connsiteX2" fmla="*/ 403860 w 3573780"/>
              <a:gd name="connsiteY2" fmla="*/ 746760 h 1960880"/>
              <a:gd name="connsiteX3" fmla="*/ 480060 w 3573780"/>
              <a:gd name="connsiteY3" fmla="*/ 457200 h 1960880"/>
              <a:gd name="connsiteX4" fmla="*/ 556260 w 3573780"/>
              <a:gd name="connsiteY4" fmla="*/ 190500 h 1960880"/>
              <a:gd name="connsiteX5" fmla="*/ 632460 w 3573780"/>
              <a:gd name="connsiteY5" fmla="*/ 68580 h 1960880"/>
              <a:gd name="connsiteX6" fmla="*/ 701040 w 3573780"/>
              <a:gd name="connsiteY6" fmla="*/ 15240 h 1960880"/>
              <a:gd name="connsiteX7" fmla="*/ 937260 w 3573780"/>
              <a:gd name="connsiteY7" fmla="*/ 0 h 1960880"/>
              <a:gd name="connsiteX8" fmla="*/ 1143000 w 3573780"/>
              <a:gd name="connsiteY8" fmla="*/ 7620 h 1960880"/>
              <a:gd name="connsiteX9" fmla="*/ 1455420 w 3573780"/>
              <a:gd name="connsiteY9" fmla="*/ 137160 h 1960880"/>
              <a:gd name="connsiteX10" fmla="*/ 1562100 w 3573780"/>
              <a:gd name="connsiteY10" fmla="*/ 198120 h 1960880"/>
              <a:gd name="connsiteX11" fmla="*/ 1684020 w 3573780"/>
              <a:gd name="connsiteY11" fmla="*/ 213360 h 1960880"/>
              <a:gd name="connsiteX12" fmla="*/ 1851660 w 3573780"/>
              <a:gd name="connsiteY12" fmla="*/ 198120 h 1960880"/>
              <a:gd name="connsiteX13" fmla="*/ 1958340 w 3573780"/>
              <a:gd name="connsiteY13" fmla="*/ 152400 h 1960880"/>
              <a:gd name="connsiteX14" fmla="*/ 2103120 w 3573780"/>
              <a:gd name="connsiteY14" fmla="*/ 144780 h 1960880"/>
              <a:gd name="connsiteX15" fmla="*/ 2247900 w 3573780"/>
              <a:gd name="connsiteY15" fmla="*/ 144780 h 1960880"/>
              <a:gd name="connsiteX16" fmla="*/ 2354580 w 3573780"/>
              <a:gd name="connsiteY16" fmla="*/ 182880 h 1960880"/>
              <a:gd name="connsiteX17" fmla="*/ 2400300 w 3573780"/>
              <a:gd name="connsiteY17" fmla="*/ 236220 h 1960880"/>
              <a:gd name="connsiteX18" fmla="*/ 2392680 w 3573780"/>
              <a:gd name="connsiteY18" fmla="*/ 419100 h 1960880"/>
              <a:gd name="connsiteX19" fmla="*/ 2308860 w 3573780"/>
              <a:gd name="connsiteY19" fmla="*/ 495300 h 1960880"/>
              <a:gd name="connsiteX20" fmla="*/ 2209800 w 3573780"/>
              <a:gd name="connsiteY20" fmla="*/ 541020 h 1960880"/>
              <a:gd name="connsiteX21" fmla="*/ 2004060 w 3573780"/>
              <a:gd name="connsiteY21" fmla="*/ 632460 h 1960880"/>
              <a:gd name="connsiteX22" fmla="*/ 1958340 w 3573780"/>
              <a:gd name="connsiteY22" fmla="*/ 899160 h 1960880"/>
              <a:gd name="connsiteX23" fmla="*/ 2004060 w 3573780"/>
              <a:gd name="connsiteY23" fmla="*/ 1203960 h 1960880"/>
              <a:gd name="connsiteX24" fmla="*/ 2057400 w 3573780"/>
              <a:gd name="connsiteY24" fmla="*/ 1318260 h 1960880"/>
              <a:gd name="connsiteX25" fmla="*/ 2228850 w 3573780"/>
              <a:gd name="connsiteY25" fmla="*/ 1485900 h 1960880"/>
              <a:gd name="connsiteX26" fmla="*/ 2299335 w 3573780"/>
              <a:gd name="connsiteY26" fmla="*/ 1739265 h 1960880"/>
              <a:gd name="connsiteX27" fmla="*/ 2432685 w 3573780"/>
              <a:gd name="connsiteY27" fmla="*/ 1920240 h 1960880"/>
              <a:gd name="connsiteX28" fmla="*/ 2618740 w 3573780"/>
              <a:gd name="connsiteY28" fmla="*/ 1960880 h 1960880"/>
              <a:gd name="connsiteX29" fmla="*/ 2756535 w 3573780"/>
              <a:gd name="connsiteY29" fmla="*/ 1878965 h 1960880"/>
              <a:gd name="connsiteX30" fmla="*/ 2834640 w 3573780"/>
              <a:gd name="connsiteY30" fmla="*/ 1783080 h 1960880"/>
              <a:gd name="connsiteX31" fmla="*/ 3200400 w 3573780"/>
              <a:gd name="connsiteY31" fmla="*/ 1264920 h 1960880"/>
              <a:gd name="connsiteX32" fmla="*/ 3291840 w 3573780"/>
              <a:gd name="connsiteY32" fmla="*/ 1013460 h 1960880"/>
              <a:gd name="connsiteX33" fmla="*/ 3360420 w 3573780"/>
              <a:gd name="connsiteY33" fmla="*/ 853440 h 1960880"/>
              <a:gd name="connsiteX34" fmla="*/ 3436620 w 3573780"/>
              <a:gd name="connsiteY34" fmla="*/ 784860 h 1960880"/>
              <a:gd name="connsiteX35" fmla="*/ 3497580 w 3573780"/>
              <a:gd name="connsiteY35" fmla="*/ 723900 h 1960880"/>
              <a:gd name="connsiteX36" fmla="*/ 3550920 w 3573780"/>
              <a:gd name="connsiteY36" fmla="*/ 632460 h 1960880"/>
              <a:gd name="connsiteX37" fmla="*/ 3573780 w 3573780"/>
              <a:gd name="connsiteY37" fmla="*/ 579120 h 1960880"/>
              <a:gd name="connsiteX38" fmla="*/ 3573780 w 3573780"/>
              <a:gd name="connsiteY38" fmla="*/ 495300 h 1960880"/>
              <a:gd name="connsiteX39" fmla="*/ 3550920 w 3573780"/>
              <a:gd name="connsiteY39" fmla="*/ 441960 h 1960880"/>
              <a:gd name="connsiteX40" fmla="*/ 3459480 w 3573780"/>
              <a:gd name="connsiteY40" fmla="*/ 297180 h 1960880"/>
              <a:gd name="connsiteX41" fmla="*/ 3436620 w 3573780"/>
              <a:gd name="connsiteY41" fmla="*/ 205740 h 1960880"/>
              <a:gd name="connsiteX42" fmla="*/ 3413760 w 3573780"/>
              <a:gd name="connsiteY42" fmla="*/ 121920 h 1960880"/>
              <a:gd name="connsiteX0" fmla="*/ 0 w 3573780"/>
              <a:gd name="connsiteY0" fmla="*/ 998220 h 1960880"/>
              <a:gd name="connsiteX1" fmla="*/ 243840 w 3573780"/>
              <a:gd name="connsiteY1" fmla="*/ 861060 h 1960880"/>
              <a:gd name="connsiteX2" fmla="*/ 403860 w 3573780"/>
              <a:gd name="connsiteY2" fmla="*/ 746760 h 1960880"/>
              <a:gd name="connsiteX3" fmla="*/ 480060 w 3573780"/>
              <a:gd name="connsiteY3" fmla="*/ 457200 h 1960880"/>
              <a:gd name="connsiteX4" fmla="*/ 556260 w 3573780"/>
              <a:gd name="connsiteY4" fmla="*/ 190500 h 1960880"/>
              <a:gd name="connsiteX5" fmla="*/ 632460 w 3573780"/>
              <a:gd name="connsiteY5" fmla="*/ 68580 h 1960880"/>
              <a:gd name="connsiteX6" fmla="*/ 701040 w 3573780"/>
              <a:gd name="connsiteY6" fmla="*/ 15240 h 1960880"/>
              <a:gd name="connsiteX7" fmla="*/ 937260 w 3573780"/>
              <a:gd name="connsiteY7" fmla="*/ 0 h 1960880"/>
              <a:gd name="connsiteX8" fmla="*/ 1143000 w 3573780"/>
              <a:gd name="connsiteY8" fmla="*/ 7620 h 1960880"/>
              <a:gd name="connsiteX9" fmla="*/ 1455420 w 3573780"/>
              <a:gd name="connsiteY9" fmla="*/ 137160 h 1960880"/>
              <a:gd name="connsiteX10" fmla="*/ 1562100 w 3573780"/>
              <a:gd name="connsiteY10" fmla="*/ 198120 h 1960880"/>
              <a:gd name="connsiteX11" fmla="*/ 1684020 w 3573780"/>
              <a:gd name="connsiteY11" fmla="*/ 213360 h 1960880"/>
              <a:gd name="connsiteX12" fmla="*/ 1851660 w 3573780"/>
              <a:gd name="connsiteY12" fmla="*/ 198120 h 1960880"/>
              <a:gd name="connsiteX13" fmla="*/ 1958340 w 3573780"/>
              <a:gd name="connsiteY13" fmla="*/ 152400 h 1960880"/>
              <a:gd name="connsiteX14" fmla="*/ 2103120 w 3573780"/>
              <a:gd name="connsiteY14" fmla="*/ 144780 h 1960880"/>
              <a:gd name="connsiteX15" fmla="*/ 2247900 w 3573780"/>
              <a:gd name="connsiteY15" fmla="*/ 144780 h 1960880"/>
              <a:gd name="connsiteX16" fmla="*/ 2354580 w 3573780"/>
              <a:gd name="connsiteY16" fmla="*/ 182880 h 1960880"/>
              <a:gd name="connsiteX17" fmla="*/ 2400300 w 3573780"/>
              <a:gd name="connsiteY17" fmla="*/ 236220 h 1960880"/>
              <a:gd name="connsiteX18" fmla="*/ 2392680 w 3573780"/>
              <a:gd name="connsiteY18" fmla="*/ 419100 h 1960880"/>
              <a:gd name="connsiteX19" fmla="*/ 2308860 w 3573780"/>
              <a:gd name="connsiteY19" fmla="*/ 495300 h 1960880"/>
              <a:gd name="connsiteX20" fmla="*/ 2209800 w 3573780"/>
              <a:gd name="connsiteY20" fmla="*/ 541020 h 1960880"/>
              <a:gd name="connsiteX21" fmla="*/ 2004060 w 3573780"/>
              <a:gd name="connsiteY21" fmla="*/ 632460 h 1960880"/>
              <a:gd name="connsiteX22" fmla="*/ 1958340 w 3573780"/>
              <a:gd name="connsiteY22" fmla="*/ 899160 h 1960880"/>
              <a:gd name="connsiteX23" fmla="*/ 2004060 w 3573780"/>
              <a:gd name="connsiteY23" fmla="*/ 1203960 h 1960880"/>
              <a:gd name="connsiteX24" fmla="*/ 2057400 w 3573780"/>
              <a:gd name="connsiteY24" fmla="*/ 1318260 h 1960880"/>
              <a:gd name="connsiteX25" fmla="*/ 2228850 w 3573780"/>
              <a:gd name="connsiteY25" fmla="*/ 1485900 h 1960880"/>
              <a:gd name="connsiteX26" fmla="*/ 2299335 w 3573780"/>
              <a:gd name="connsiteY26" fmla="*/ 1739265 h 1960880"/>
              <a:gd name="connsiteX27" fmla="*/ 2432685 w 3573780"/>
              <a:gd name="connsiteY27" fmla="*/ 1920240 h 1960880"/>
              <a:gd name="connsiteX28" fmla="*/ 2618740 w 3573780"/>
              <a:gd name="connsiteY28" fmla="*/ 1960880 h 1960880"/>
              <a:gd name="connsiteX29" fmla="*/ 2778760 w 3573780"/>
              <a:gd name="connsiteY29" fmla="*/ 1882140 h 1960880"/>
              <a:gd name="connsiteX30" fmla="*/ 2834640 w 3573780"/>
              <a:gd name="connsiteY30" fmla="*/ 1783080 h 1960880"/>
              <a:gd name="connsiteX31" fmla="*/ 3200400 w 3573780"/>
              <a:gd name="connsiteY31" fmla="*/ 1264920 h 1960880"/>
              <a:gd name="connsiteX32" fmla="*/ 3291840 w 3573780"/>
              <a:gd name="connsiteY32" fmla="*/ 1013460 h 1960880"/>
              <a:gd name="connsiteX33" fmla="*/ 3360420 w 3573780"/>
              <a:gd name="connsiteY33" fmla="*/ 853440 h 1960880"/>
              <a:gd name="connsiteX34" fmla="*/ 3436620 w 3573780"/>
              <a:gd name="connsiteY34" fmla="*/ 784860 h 1960880"/>
              <a:gd name="connsiteX35" fmla="*/ 3497580 w 3573780"/>
              <a:gd name="connsiteY35" fmla="*/ 723900 h 1960880"/>
              <a:gd name="connsiteX36" fmla="*/ 3550920 w 3573780"/>
              <a:gd name="connsiteY36" fmla="*/ 632460 h 1960880"/>
              <a:gd name="connsiteX37" fmla="*/ 3573780 w 3573780"/>
              <a:gd name="connsiteY37" fmla="*/ 579120 h 1960880"/>
              <a:gd name="connsiteX38" fmla="*/ 3573780 w 3573780"/>
              <a:gd name="connsiteY38" fmla="*/ 495300 h 1960880"/>
              <a:gd name="connsiteX39" fmla="*/ 3550920 w 3573780"/>
              <a:gd name="connsiteY39" fmla="*/ 441960 h 1960880"/>
              <a:gd name="connsiteX40" fmla="*/ 3459480 w 3573780"/>
              <a:gd name="connsiteY40" fmla="*/ 297180 h 1960880"/>
              <a:gd name="connsiteX41" fmla="*/ 3436620 w 3573780"/>
              <a:gd name="connsiteY41" fmla="*/ 205740 h 1960880"/>
              <a:gd name="connsiteX42" fmla="*/ 3413760 w 3573780"/>
              <a:gd name="connsiteY42" fmla="*/ 121920 h 1960880"/>
              <a:gd name="connsiteX0" fmla="*/ 0 w 3573780"/>
              <a:gd name="connsiteY0" fmla="*/ 998220 h 1960880"/>
              <a:gd name="connsiteX1" fmla="*/ 243840 w 3573780"/>
              <a:gd name="connsiteY1" fmla="*/ 861060 h 1960880"/>
              <a:gd name="connsiteX2" fmla="*/ 403860 w 3573780"/>
              <a:gd name="connsiteY2" fmla="*/ 746760 h 1960880"/>
              <a:gd name="connsiteX3" fmla="*/ 480060 w 3573780"/>
              <a:gd name="connsiteY3" fmla="*/ 457200 h 1960880"/>
              <a:gd name="connsiteX4" fmla="*/ 556260 w 3573780"/>
              <a:gd name="connsiteY4" fmla="*/ 190500 h 1960880"/>
              <a:gd name="connsiteX5" fmla="*/ 632460 w 3573780"/>
              <a:gd name="connsiteY5" fmla="*/ 68580 h 1960880"/>
              <a:gd name="connsiteX6" fmla="*/ 701040 w 3573780"/>
              <a:gd name="connsiteY6" fmla="*/ 15240 h 1960880"/>
              <a:gd name="connsiteX7" fmla="*/ 937260 w 3573780"/>
              <a:gd name="connsiteY7" fmla="*/ 0 h 1960880"/>
              <a:gd name="connsiteX8" fmla="*/ 1143000 w 3573780"/>
              <a:gd name="connsiteY8" fmla="*/ 7620 h 1960880"/>
              <a:gd name="connsiteX9" fmla="*/ 1455420 w 3573780"/>
              <a:gd name="connsiteY9" fmla="*/ 137160 h 1960880"/>
              <a:gd name="connsiteX10" fmla="*/ 1562100 w 3573780"/>
              <a:gd name="connsiteY10" fmla="*/ 198120 h 1960880"/>
              <a:gd name="connsiteX11" fmla="*/ 1684020 w 3573780"/>
              <a:gd name="connsiteY11" fmla="*/ 213360 h 1960880"/>
              <a:gd name="connsiteX12" fmla="*/ 1851660 w 3573780"/>
              <a:gd name="connsiteY12" fmla="*/ 198120 h 1960880"/>
              <a:gd name="connsiteX13" fmla="*/ 1958340 w 3573780"/>
              <a:gd name="connsiteY13" fmla="*/ 152400 h 1960880"/>
              <a:gd name="connsiteX14" fmla="*/ 2103120 w 3573780"/>
              <a:gd name="connsiteY14" fmla="*/ 144780 h 1960880"/>
              <a:gd name="connsiteX15" fmla="*/ 2247900 w 3573780"/>
              <a:gd name="connsiteY15" fmla="*/ 144780 h 1960880"/>
              <a:gd name="connsiteX16" fmla="*/ 2354580 w 3573780"/>
              <a:gd name="connsiteY16" fmla="*/ 182880 h 1960880"/>
              <a:gd name="connsiteX17" fmla="*/ 2400300 w 3573780"/>
              <a:gd name="connsiteY17" fmla="*/ 236220 h 1960880"/>
              <a:gd name="connsiteX18" fmla="*/ 2392680 w 3573780"/>
              <a:gd name="connsiteY18" fmla="*/ 419100 h 1960880"/>
              <a:gd name="connsiteX19" fmla="*/ 2308860 w 3573780"/>
              <a:gd name="connsiteY19" fmla="*/ 495300 h 1960880"/>
              <a:gd name="connsiteX20" fmla="*/ 2209800 w 3573780"/>
              <a:gd name="connsiteY20" fmla="*/ 541020 h 1960880"/>
              <a:gd name="connsiteX21" fmla="*/ 2004060 w 3573780"/>
              <a:gd name="connsiteY21" fmla="*/ 632460 h 1960880"/>
              <a:gd name="connsiteX22" fmla="*/ 1958340 w 3573780"/>
              <a:gd name="connsiteY22" fmla="*/ 899160 h 1960880"/>
              <a:gd name="connsiteX23" fmla="*/ 2004060 w 3573780"/>
              <a:gd name="connsiteY23" fmla="*/ 1203960 h 1960880"/>
              <a:gd name="connsiteX24" fmla="*/ 2057400 w 3573780"/>
              <a:gd name="connsiteY24" fmla="*/ 1318260 h 1960880"/>
              <a:gd name="connsiteX25" fmla="*/ 2244725 w 3573780"/>
              <a:gd name="connsiteY25" fmla="*/ 1454150 h 1960880"/>
              <a:gd name="connsiteX26" fmla="*/ 2299335 w 3573780"/>
              <a:gd name="connsiteY26" fmla="*/ 1739265 h 1960880"/>
              <a:gd name="connsiteX27" fmla="*/ 2432685 w 3573780"/>
              <a:gd name="connsiteY27" fmla="*/ 1920240 h 1960880"/>
              <a:gd name="connsiteX28" fmla="*/ 2618740 w 3573780"/>
              <a:gd name="connsiteY28" fmla="*/ 1960880 h 1960880"/>
              <a:gd name="connsiteX29" fmla="*/ 2778760 w 3573780"/>
              <a:gd name="connsiteY29" fmla="*/ 1882140 h 1960880"/>
              <a:gd name="connsiteX30" fmla="*/ 2834640 w 3573780"/>
              <a:gd name="connsiteY30" fmla="*/ 1783080 h 1960880"/>
              <a:gd name="connsiteX31" fmla="*/ 3200400 w 3573780"/>
              <a:gd name="connsiteY31" fmla="*/ 1264920 h 1960880"/>
              <a:gd name="connsiteX32" fmla="*/ 3291840 w 3573780"/>
              <a:gd name="connsiteY32" fmla="*/ 1013460 h 1960880"/>
              <a:gd name="connsiteX33" fmla="*/ 3360420 w 3573780"/>
              <a:gd name="connsiteY33" fmla="*/ 853440 h 1960880"/>
              <a:gd name="connsiteX34" fmla="*/ 3436620 w 3573780"/>
              <a:gd name="connsiteY34" fmla="*/ 784860 h 1960880"/>
              <a:gd name="connsiteX35" fmla="*/ 3497580 w 3573780"/>
              <a:gd name="connsiteY35" fmla="*/ 723900 h 1960880"/>
              <a:gd name="connsiteX36" fmla="*/ 3550920 w 3573780"/>
              <a:gd name="connsiteY36" fmla="*/ 632460 h 1960880"/>
              <a:gd name="connsiteX37" fmla="*/ 3573780 w 3573780"/>
              <a:gd name="connsiteY37" fmla="*/ 579120 h 1960880"/>
              <a:gd name="connsiteX38" fmla="*/ 3573780 w 3573780"/>
              <a:gd name="connsiteY38" fmla="*/ 495300 h 1960880"/>
              <a:gd name="connsiteX39" fmla="*/ 3550920 w 3573780"/>
              <a:gd name="connsiteY39" fmla="*/ 441960 h 1960880"/>
              <a:gd name="connsiteX40" fmla="*/ 3459480 w 3573780"/>
              <a:gd name="connsiteY40" fmla="*/ 297180 h 1960880"/>
              <a:gd name="connsiteX41" fmla="*/ 3436620 w 3573780"/>
              <a:gd name="connsiteY41" fmla="*/ 205740 h 1960880"/>
              <a:gd name="connsiteX42" fmla="*/ 3413760 w 3573780"/>
              <a:gd name="connsiteY42" fmla="*/ 121920 h 1960880"/>
              <a:gd name="connsiteX0" fmla="*/ 0 w 3573780"/>
              <a:gd name="connsiteY0" fmla="*/ 998220 h 1960880"/>
              <a:gd name="connsiteX1" fmla="*/ 243840 w 3573780"/>
              <a:gd name="connsiteY1" fmla="*/ 861060 h 1960880"/>
              <a:gd name="connsiteX2" fmla="*/ 403860 w 3573780"/>
              <a:gd name="connsiteY2" fmla="*/ 746760 h 1960880"/>
              <a:gd name="connsiteX3" fmla="*/ 480060 w 3573780"/>
              <a:gd name="connsiteY3" fmla="*/ 457200 h 1960880"/>
              <a:gd name="connsiteX4" fmla="*/ 556260 w 3573780"/>
              <a:gd name="connsiteY4" fmla="*/ 190500 h 1960880"/>
              <a:gd name="connsiteX5" fmla="*/ 632460 w 3573780"/>
              <a:gd name="connsiteY5" fmla="*/ 68580 h 1960880"/>
              <a:gd name="connsiteX6" fmla="*/ 701040 w 3573780"/>
              <a:gd name="connsiteY6" fmla="*/ 15240 h 1960880"/>
              <a:gd name="connsiteX7" fmla="*/ 937260 w 3573780"/>
              <a:gd name="connsiteY7" fmla="*/ 0 h 1960880"/>
              <a:gd name="connsiteX8" fmla="*/ 1143000 w 3573780"/>
              <a:gd name="connsiteY8" fmla="*/ 7620 h 1960880"/>
              <a:gd name="connsiteX9" fmla="*/ 1455420 w 3573780"/>
              <a:gd name="connsiteY9" fmla="*/ 137160 h 1960880"/>
              <a:gd name="connsiteX10" fmla="*/ 1562100 w 3573780"/>
              <a:gd name="connsiteY10" fmla="*/ 198120 h 1960880"/>
              <a:gd name="connsiteX11" fmla="*/ 1684020 w 3573780"/>
              <a:gd name="connsiteY11" fmla="*/ 213360 h 1960880"/>
              <a:gd name="connsiteX12" fmla="*/ 1851660 w 3573780"/>
              <a:gd name="connsiteY12" fmla="*/ 198120 h 1960880"/>
              <a:gd name="connsiteX13" fmla="*/ 1958340 w 3573780"/>
              <a:gd name="connsiteY13" fmla="*/ 152400 h 1960880"/>
              <a:gd name="connsiteX14" fmla="*/ 2103120 w 3573780"/>
              <a:gd name="connsiteY14" fmla="*/ 144780 h 1960880"/>
              <a:gd name="connsiteX15" fmla="*/ 2247900 w 3573780"/>
              <a:gd name="connsiteY15" fmla="*/ 144780 h 1960880"/>
              <a:gd name="connsiteX16" fmla="*/ 2354580 w 3573780"/>
              <a:gd name="connsiteY16" fmla="*/ 182880 h 1960880"/>
              <a:gd name="connsiteX17" fmla="*/ 2400300 w 3573780"/>
              <a:gd name="connsiteY17" fmla="*/ 236220 h 1960880"/>
              <a:gd name="connsiteX18" fmla="*/ 2392680 w 3573780"/>
              <a:gd name="connsiteY18" fmla="*/ 419100 h 1960880"/>
              <a:gd name="connsiteX19" fmla="*/ 2308860 w 3573780"/>
              <a:gd name="connsiteY19" fmla="*/ 495300 h 1960880"/>
              <a:gd name="connsiteX20" fmla="*/ 2209800 w 3573780"/>
              <a:gd name="connsiteY20" fmla="*/ 541020 h 1960880"/>
              <a:gd name="connsiteX21" fmla="*/ 2004060 w 3573780"/>
              <a:gd name="connsiteY21" fmla="*/ 632460 h 1960880"/>
              <a:gd name="connsiteX22" fmla="*/ 1958340 w 3573780"/>
              <a:gd name="connsiteY22" fmla="*/ 899160 h 1960880"/>
              <a:gd name="connsiteX23" fmla="*/ 2004060 w 3573780"/>
              <a:gd name="connsiteY23" fmla="*/ 1203960 h 1960880"/>
              <a:gd name="connsiteX24" fmla="*/ 2057400 w 3573780"/>
              <a:gd name="connsiteY24" fmla="*/ 1318260 h 1960880"/>
              <a:gd name="connsiteX25" fmla="*/ 2244725 w 3573780"/>
              <a:gd name="connsiteY25" fmla="*/ 1454150 h 1960880"/>
              <a:gd name="connsiteX26" fmla="*/ 2445385 w 3573780"/>
              <a:gd name="connsiteY26" fmla="*/ 1590040 h 1960880"/>
              <a:gd name="connsiteX27" fmla="*/ 2432685 w 3573780"/>
              <a:gd name="connsiteY27" fmla="*/ 1920240 h 1960880"/>
              <a:gd name="connsiteX28" fmla="*/ 2618740 w 3573780"/>
              <a:gd name="connsiteY28" fmla="*/ 1960880 h 1960880"/>
              <a:gd name="connsiteX29" fmla="*/ 2778760 w 3573780"/>
              <a:gd name="connsiteY29" fmla="*/ 1882140 h 1960880"/>
              <a:gd name="connsiteX30" fmla="*/ 2834640 w 3573780"/>
              <a:gd name="connsiteY30" fmla="*/ 1783080 h 1960880"/>
              <a:gd name="connsiteX31" fmla="*/ 3200400 w 3573780"/>
              <a:gd name="connsiteY31" fmla="*/ 1264920 h 1960880"/>
              <a:gd name="connsiteX32" fmla="*/ 3291840 w 3573780"/>
              <a:gd name="connsiteY32" fmla="*/ 1013460 h 1960880"/>
              <a:gd name="connsiteX33" fmla="*/ 3360420 w 3573780"/>
              <a:gd name="connsiteY33" fmla="*/ 853440 h 1960880"/>
              <a:gd name="connsiteX34" fmla="*/ 3436620 w 3573780"/>
              <a:gd name="connsiteY34" fmla="*/ 784860 h 1960880"/>
              <a:gd name="connsiteX35" fmla="*/ 3497580 w 3573780"/>
              <a:gd name="connsiteY35" fmla="*/ 723900 h 1960880"/>
              <a:gd name="connsiteX36" fmla="*/ 3550920 w 3573780"/>
              <a:gd name="connsiteY36" fmla="*/ 632460 h 1960880"/>
              <a:gd name="connsiteX37" fmla="*/ 3573780 w 3573780"/>
              <a:gd name="connsiteY37" fmla="*/ 579120 h 1960880"/>
              <a:gd name="connsiteX38" fmla="*/ 3573780 w 3573780"/>
              <a:gd name="connsiteY38" fmla="*/ 495300 h 1960880"/>
              <a:gd name="connsiteX39" fmla="*/ 3550920 w 3573780"/>
              <a:gd name="connsiteY39" fmla="*/ 441960 h 1960880"/>
              <a:gd name="connsiteX40" fmla="*/ 3459480 w 3573780"/>
              <a:gd name="connsiteY40" fmla="*/ 297180 h 1960880"/>
              <a:gd name="connsiteX41" fmla="*/ 3436620 w 3573780"/>
              <a:gd name="connsiteY41" fmla="*/ 205740 h 1960880"/>
              <a:gd name="connsiteX42" fmla="*/ 3413760 w 3573780"/>
              <a:gd name="connsiteY42" fmla="*/ 121920 h 1960880"/>
              <a:gd name="connsiteX0" fmla="*/ 0 w 3573780"/>
              <a:gd name="connsiteY0" fmla="*/ 998220 h 1960880"/>
              <a:gd name="connsiteX1" fmla="*/ 243840 w 3573780"/>
              <a:gd name="connsiteY1" fmla="*/ 861060 h 1960880"/>
              <a:gd name="connsiteX2" fmla="*/ 403860 w 3573780"/>
              <a:gd name="connsiteY2" fmla="*/ 746760 h 1960880"/>
              <a:gd name="connsiteX3" fmla="*/ 480060 w 3573780"/>
              <a:gd name="connsiteY3" fmla="*/ 457200 h 1960880"/>
              <a:gd name="connsiteX4" fmla="*/ 556260 w 3573780"/>
              <a:gd name="connsiteY4" fmla="*/ 190500 h 1960880"/>
              <a:gd name="connsiteX5" fmla="*/ 632460 w 3573780"/>
              <a:gd name="connsiteY5" fmla="*/ 68580 h 1960880"/>
              <a:gd name="connsiteX6" fmla="*/ 701040 w 3573780"/>
              <a:gd name="connsiteY6" fmla="*/ 15240 h 1960880"/>
              <a:gd name="connsiteX7" fmla="*/ 937260 w 3573780"/>
              <a:gd name="connsiteY7" fmla="*/ 0 h 1960880"/>
              <a:gd name="connsiteX8" fmla="*/ 1143000 w 3573780"/>
              <a:gd name="connsiteY8" fmla="*/ 7620 h 1960880"/>
              <a:gd name="connsiteX9" fmla="*/ 1455420 w 3573780"/>
              <a:gd name="connsiteY9" fmla="*/ 137160 h 1960880"/>
              <a:gd name="connsiteX10" fmla="*/ 1562100 w 3573780"/>
              <a:gd name="connsiteY10" fmla="*/ 198120 h 1960880"/>
              <a:gd name="connsiteX11" fmla="*/ 1684020 w 3573780"/>
              <a:gd name="connsiteY11" fmla="*/ 213360 h 1960880"/>
              <a:gd name="connsiteX12" fmla="*/ 1851660 w 3573780"/>
              <a:gd name="connsiteY12" fmla="*/ 198120 h 1960880"/>
              <a:gd name="connsiteX13" fmla="*/ 1958340 w 3573780"/>
              <a:gd name="connsiteY13" fmla="*/ 152400 h 1960880"/>
              <a:gd name="connsiteX14" fmla="*/ 2103120 w 3573780"/>
              <a:gd name="connsiteY14" fmla="*/ 144780 h 1960880"/>
              <a:gd name="connsiteX15" fmla="*/ 2247900 w 3573780"/>
              <a:gd name="connsiteY15" fmla="*/ 144780 h 1960880"/>
              <a:gd name="connsiteX16" fmla="*/ 2354580 w 3573780"/>
              <a:gd name="connsiteY16" fmla="*/ 182880 h 1960880"/>
              <a:gd name="connsiteX17" fmla="*/ 2400300 w 3573780"/>
              <a:gd name="connsiteY17" fmla="*/ 236220 h 1960880"/>
              <a:gd name="connsiteX18" fmla="*/ 2392680 w 3573780"/>
              <a:gd name="connsiteY18" fmla="*/ 419100 h 1960880"/>
              <a:gd name="connsiteX19" fmla="*/ 2308860 w 3573780"/>
              <a:gd name="connsiteY19" fmla="*/ 495300 h 1960880"/>
              <a:gd name="connsiteX20" fmla="*/ 2209800 w 3573780"/>
              <a:gd name="connsiteY20" fmla="*/ 541020 h 1960880"/>
              <a:gd name="connsiteX21" fmla="*/ 2004060 w 3573780"/>
              <a:gd name="connsiteY21" fmla="*/ 632460 h 1960880"/>
              <a:gd name="connsiteX22" fmla="*/ 1958340 w 3573780"/>
              <a:gd name="connsiteY22" fmla="*/ 899160 h 1960880"/>
              <a:gd name="connsiteX23" fmla="*/ 2004060 w 3573780"/>
              <a:gd name="connsiteY23" fmla="*/ 1203960 h 1960880"/>
              <a:gd name="connsiteX24" fmla="*/ 2057400 w 3573780"/>
              <a:gd name="connsiteY24" fmla="*/ 1318260 h 1960880"/>
              <a:gd name="connsiteX25" fmla="*/ 2244725 w 3573780"/>
              <a:gd name="connsiteY25" fmla="*/ 1454150 h 1960880"/>
              <a:gd name="connsiteX26" fmla="*/ 2445385 w 3573780"/>
              <a:gd name="connsiteY26" fmla="*/ 1590040 h 1960880"/>
              <a:gd name="connsiteX27" fmla="*/ 2620010 w 3573780"/>
              <a:gd name="connsiteY27" fmla="*/ 1688465 h 1960880"/>
              <a:gd name="connsiteX28" fmla="*/ 2618740 w 3573780"/>
              <a:gd name="connsiteY28" fmla="*/ 1960880 h 1960880"/>
              <a:gd name="connsiteX29" fmla="*/ 2778760 w 3573780"/>
              <a:gd name="connsiteY29" fmla="*/ 1882140 h 1960880"/>
              <a:gd name="connsiteX30" fmla="*/ 2834640 w 3573780"/>
              <a:gd name="connsiteY30" fmla="*/ 1783080 h 1960880"/>
              <a:gd name="connsiteX31" fmla="*/ 3200400 w 3573780"/>
              <a:gd name="connsiteY31" fmla="*/ 1264920 h 1960880"/>
              <a:gd name="connsiteX32" fmla="*/ 3291840 w 3573780"/>
              <a:gd name="connsiteY32" fmla="*/ 1013460 h 1960880"/>
              <a:gd name="connsiteX33" fmla="*/ 3360420 w 3573780"/>
              <a:gd name="connsiteY33" fmla="*/ 853440 h 1960880"/>
              <a:gd name="connsiteX34" fmla="*/ 3436620 w 3573780"/>
              <a:gd name="connsiteY34" fmla="*/ 784860 h 1960880"/>
              <a:gd name="connsiteX35" fmla="*/ 3497580 w 3573780"/>
              <a:gd name="connsiteY35" fmla="*/ 723900 h 1960880"/>
              <a:gd name="connsiteX36" fmla="*/ 3550920 w 3573780"/>
              <a:gd name="connsiteY36" fmla="*/ 632460 h 1960880"/>
              <a:gd name="connsiteX37" fmla="*/ 3573780 w 3573780"/>
              <a:gd name="connsiteY37" fmla="*/ 579120 h 1960880"/>
              <a:gd name="connsiteX38" fmla="*/ 3573780 w 3573780"/>
              <a:gd name="connsiteY38" fmla="*/ 495300 h 1960880"/>
              <a:gd name="connsiteX39" fmla="*/ 3550920 w 3573780"/>
              <a:gd name="connsiteY39" fmla="*/ 441960 h 1960880"/>
              <a:gd name="connsiteX40" fmla="*/ 3459480 w 3573780"/>
              <a:gd name="connsiteY40" fmla="*/ 297180 h 1960880"/>
              <a:gd name="connsiteX41" fmla="*/ 3436620 w 3573780"/>
              <a:gd name="connsiteY41" fmla="*/ 205740 h 1960880"/>
              <a:gd name="connsiteX42" fmla="*/ 3413760 w 3573780"/>
              <a:gd name="connsiteY42" fmla="*/ 121920 h 1960880"/>
              <a:gd name="connsiteX0" fmla="*/ 0 w 3573780"/>
              <a:gd name="connsiteY0" fmla="*/ 998220 h 1882140"/>
              <a:gd name="connsiteX1" fmla="*/ 243840 w 3573780"/>
              <a:gd name="connsiteY1" fmla="*/ 861060 h 1882140"/>
              <a:gd name="connsiteX2" fmla="*/ 403860 w 3573780"/>
              <a:gd name="connsiteY2" fmla="*/ 746760 h 1882140"/>
              <a:gd name="connsiteX3" fmla="*/ 480060 w 3573780"/>
              <a:gd name="connsiteY3" fmla="*/ 457200 h 1882140"/>
              <a:gd name="connsiteX4" fmla="*/ 556260 w 3573780"/>
              <a:gd name="connsiteY4" fmla="*/ 190500 h 1882140"/>
              <a:gd name="connsiteX5" fmla="*/ 632460 w 3573780"/>
              <a:gd name="connsiteY5" fmla="*/ 68580 h 1882140"/>
              <a:gd name="connsiteX6" fmla="*/ 701040 w 3573780"/>
              <a:gd name="connsiteY6" fmla="*/ 15240 h 1882140"/>
              <a:gd name="connsiteX7" fmla="*/ 937260 w 3573780"/>
              <a:gd name="connsiteY7" fmla="*/ 0 h 1882140"/>
              <a:gd name="connsiteX8" fmla="*/ 1143000 w 3573780"/>
              <a:gd name="connsiteY8" fmla="*/ 7620 h 1882140"/>
              <a:gd name="connsiteX9" fmla="*/ 1455420 w 3573780"/>
              <a:gd name="connsiteY9" fmla="*/ 137160 h 1882140"/>
              <a:gd name="connsiteX10" fmla="*/ 1562100 w 3573780"/>
              <a:gd name="connsiteY10" fmla="*/ 198120 h 1882140"/>
              <a:gd name="connsiteX11" fmla="*/ 1684020 w 3573780"/>
              <a:gd name="connsiteY11" fmla="*/ 213360 h 1882140"/>
              <a:gd name="connsiteX12" fmla="*/ 1851660 w 3573780"/>
              <a:gd name="connsiteY12" fmla="*/ 198120 h 1882140"/>
              <a:gd name="connsiteX13" fmla="*/ 1958340 w 3573780"/>
              <a:gd name="connsiteY13" fmla="*/ 152400 h 1882140"/>
              <a:gd name="connsiteX14" fmla="*/ 2103120 w 3573780"/>
              <a:gd name="connsiteY14" fmla="*/ 144780 h 1882140"/>
              <a:gd name="connsiteX15" fmla="*/ 2247900 w 3573780"/>
              <a:gd name="connsiteY15" fmla="*/ 144780 h 1882140"/>
              <a:gd name="connsiteX16" fmla="*/ 2354580 w 3573780"/>
              <a:gd name="connsiteY16" fmla="*/ 182880 h 1882140"/>
              <a:gd name="connsiteX17" fmla="*/ 2400300 w 3573780"/>
              <a:gd name="connsiteY17" fmla="*/ 236220 h 1882140"/>
              <a:gd name="connsiteX18" fmla="*/ 2392680 w 3573780"/>
              <a:gd name="connsiteY18" fmla="*/ 419100 h 1882140"/>
              <a:gd name="connsiteX19" fmla="*/ 2308860 w 3573780"/>
              <a:gd name="connsiteY19" fmla="*/ 495300 h 1882140"/>
              <a:gd name="connsiteX20" fmla="*/ 2209800 w 3573780"/>
              <a:gd name="connsiteY20" fmla="*/ 541020 h 1882140"/>
              <a:gd name="connsiteX21" fmla="*/ 2004060 w 3573780"/>
              <a:gd name="connsiteY21" fmla="*/ 632460 h 1882140"/>
              <a:gd name="connsiteX22" fmla="*/ 1958340 w 3573780"/>
              <a:gd name="connsiteY22" fmla="*/ 899160 h 1882140"/>
              <a:gd name="connsiteX23" fmla="*/ 2004060 w 3573780"/>
              <a:gd name="connsiteY23" fmla="*/ 1203960 h 1882140"/>
              <a:gd name="connsiteX24" fmla="*/ 2057400 w 3573780"/>
              <a:gd name="connsiteY24" fmla="*/ 1318260 h 1882140"/>
              <a:gd name="connsiteX25" fmla="*/ 2244725 w 3573780"/>
              <a:gd name="connsiteY25" fmla="*/ 1454150 h 1882140"/>
              <a:gd name="connsiteX26" fmla="*/ 2445385 w 3573780"/>
              <a:gd name="connsiteY26" fmla="*/ 1590040 h 1882140"/>
              <a:gd name="connsiteX27" fmla="*/ 2620010 w 3573780"/>
              <a:gd name="connsiteY27" fmla="*/ 1688465 h 1882140"/>
              <a:gd name="connsiteX28" fmla="*/ 2720340 w 3573780"/>
              <a:gd name="connsiteY28" fmla="*/ 1776730 h 1882140"/>
              <a:gd name="connsiteX29" fmla="*/ 2778760 w 3573780"/>
              <a:gd name="connsiteY29" fmla="*/ 1882140 h 1882140"/>
              <a:gd name="connsiteX30" fmla="*/ 2834640 w 3573780"/>
              <a:gd name="connsiteY30" fmla="*/ 1783080 h 1882140"/>
              <a:gd name="connsiteX31" fmla="*/ 3200400 w 3573780"/>
              <a:gd name="connsiteY31" fmla="*/ 1264920 h 1882140"/>
              <a:gd name="connsiteX32" fmla="*/ 3291840 w 3573780"/>
              <a:gd name="connsiteY32" fmla="*/ 1013460 h 1882140"/>
              <a:gd name="connsiteX33" fmla="*/ 3360420 w 3573780"/>
              <a:gd name="connsiteY33" fmla="*/ 853440 h 1882140"/>
              <a:gd name="connsiteX34" fmla="*/ 3436620 w 3573780"/>
              <a:gd name="connsiteY34" fmla="*/ 784860 h 1882140"/>
              <a:gd name="connsiteX35" fmla="*/ 3497580 w 3573780"/>
              <a:gd name="connsiteY35" fmla="*/ 723900 h 1882140"/>
              <a:gd name="connsiteX36" fmla="*/ 3550920 w 3573780"/>
              <a:gd name="connsiteY36" fmla="*/ 632460 h 1882140"/>
              <a:gd name="connsiteX37" fmla="*/ 3573780 w 3573780"/>
              <a:gd name="connsiteY37" fmla="*/ 579120 h 1882140"/>
              <a:gd name="connsiteX38" fmla="*/ 3573780 w 3573780"/>
              <a:gd name="connsiteY38" fmla="*/ 495300 h 1882140"/>
              <a:gd name="connsiteX39" fmla="*/ 3550920 w 3573780"/>
              <a:gd name="connsiteY39" fmla="*/ 441960 h 1882140"/>
              <a:gd name="connsiteX40" fmla="*/ 3459480 w 3573780"/>
              <a:gd name="connsiteY40" fmla="*/ 297180 h 1882140"/>
              <a:gd name="connsiteX41" fmla="*/ 3436620 w 3573780"/>
              <a:gd name="connsiteY41" fmla="*/ 205740 h 1882140"/>
              <a:gd name="connsiteX42" fmla="*/ 3413760 w 3573780"/>
              <a:gd name="connsiteY42" fmla="*/ 121920 h 1882140"/>
              <a:gd name="connsiteX0" fmla="*/ 0 w 3573780"/>
              <a:gd name="connsiteY0" fmla="*/ 998220 h 1882140"/>
              <a:gd name="connsiteX1" fmla="*/ 243840 w 3573780"/>
              <a:gd name="connsiteY1" fmla="*/ 861060 h 1882140"/>
              <a:gd name="connsiteX2" fmla="*/ 403860 w 3573780"/>
              <a:gd name="connsiteY2" fmla="*/ 746760 h 1882140"/>
              <a:gd name="connsiteX3" fmla="*/ 480060 w 3573780"/>
              <a:gd name="connsiteY3" fmla="*/ 457200 h 1882140"/>
              <a:gd name="connsiteX4" fmla="*/ 556260 w 3573780"/>
              <a:gd name="connsiteY4" fmla="*/ 190500 h 1882140"/>
              <a:gd name="connsiteX5" fmla="*/ 632460 w 3573780"/>
              <a:gd name="connsiteY5" fmla="*/ 68580 h 1882140"/>
              <a:gd name="connsiteX6" fmla="*/ 701040 w 3573780"/>
              <a:gd name="connsiteY6" fmla="*/ 15240 h 1882140"/>
              <a:gd name="connsiteX7" fmla="*/ 937260 w 3573780"/>
              <a:gd name="connsiteY7" fmla="*/ 0 h 1882140"/>
              <a:gd name="connsiteX8" fmla="*/ 1143000 w 3573780"/>
              <a:gd name="connsiteY8" fmla="*/ 7620 h 1882140"/>
              <a:gd name="connsiteX9" fmla="*/ 1455420 w 3573780"/>
              <a:gd name="connsiteY9" fmla="*/ 137160 h 1882140"/>
              <a:gd name="connsiteX10" fmla="*/ 1562100 w 3573780"/>
              <a:gd name="connsiteY10" fmla="*/ 198120 h 1882140"/>
              <a:gd name="connsiteX11" fmla="*/ 1684020 w 3573780"/>
              <a:gd name="connsiteY11" fmla="*/ 213360 h 1882140"/>
              <a:gd name="connsiteX12" fmla="*/ 1851660 w 3573780"/>
              <a:gd name="connsiteY12" fmla="*/ 198120 h 1882140"/>
              <a:gd name="connsiteX13" fmla="*/ 1958340 w 3573780"/>
              <a:gd name="connsiteY13" fmla="*/ 152400 h 1882140"/>
              <a:gd name="connsiteX14" fmla="*/ 2103120 w 3573780"/>
              <a:gd name="connsiteY14" fmla="*/ 144780 h 1882140"/>
              <a:gd name="connsiteX15" fmla="*/ 2247900 w 3573780"/>
              <a:gd name="connsiteY15" fmla="*/ 144780 h 1882140"/>
              <a:gd name="connsiteX16" fmla="*/ 2354580 w 3573780"/>
              <a:gd name="connsiteY16" fmla="*/ 182880 h 1882140"/>
              <a:gd name="connsiteX17" fmla="*/ 2400300 w 3573780"/>
              <a:gd name="connsiteY17" fmla="*/ 236220 h 1882140"/>
              <a:gd name="connsiteX18" fmla="*/ 2392680 w 3573780"/>
              <a:gd name="connsiteY18" fmla="*/ 419100 h 1882140"/>
              <a:gd name="connsiteX19" fmla="*/ 2308860 w 3573780"/>
              <a:gd name="connsiteY19" fmla="*/ 495300 h 1882140"/>
              <a:gd name="connsiteX20" fmla="*/ 2209800 w 3573780"/>
              <a:gd name="connsiteY20" fmla="*/ 541020 h 1882140"/>
              <a:gd name="connsiteX21" fmla="*/ 2004060 w 3573780"/>
              <a:gd name="connsiteY21" fmla="*/ 632460 h 1882140"/>
              <a:gd name="connsiteX22" fmla="*/ 1958340 w 3573780"/>
              <a:gd name="connsiteY22" fmla="*/ 899160 h 1882140"/>
              <a:gd name="connsiteX23" fmla="*/ 2004060 w 3573780"/>
              <a:gd name="connsiteY23" fmla="*/ 1203960 h 1882140"/>
              <a:gd name="connsiteX24" fmla="*/ 2057400 w 3573780"/>
              <a:gd name="connsiteY24" fmla="*/ 1318260 h 1882140"/>
              <a:gd name="connsiteX25" fmla="*/ 2244725 w 3573780"/>
              <a:gd name="connsiteY25" fmla="*/ 1454150 h 1882140"/>
              <a:gd name="connsiteX26" fmla="*/ 2445385 w 3573780"/>
              <a:gd name="connsiteY26" fmla="*/ 1590040 h 1882140"/>
              <a:gd name="connsiteX27" fmla="*/ 2616835 w 3573780"/>
              <a:gd name="connsiteY27" fmla="*/ 1675765 h 1882140"/>
              <a:gd name="connsiteX28" fmla="*/ 2720340 w 3573780"/>
              <a:gd name="connsiteY28" fmla="*/ 1776730 h 1882140"/>
              <a:gd name="connsiteX29" fmla="*/ 2778760 w 3573780"/>
              <a:gd name="connsiteY29" fmla="*/ 1882140 h 1882140"/>
              <a:gd name="connsiteX30" fmla="*/ 2834640 w 3573780"/>
              <a:gd name="connsiteY30" fmla="*/ 1783080 h 1882140"/>
              <a:gd name="connsiteX31" fmla="*/ 3200400 w 3573780"/>
              <a:gd name="connsiteY31" fmla="*/ 1264920 h 1882140"/>
              <a:gd name="connsiteX32" fmla="*/ 3291840 w 3573780"/>
              <a:gd name="connsiteY32" fmla="*/ 1013460 h 1882140"/>
              <a:gd name="connsiteX33" fmla="*/ 3360420 w 3573780"/>
              <a:gd name="connsiteY33" fmla="*/ 853440 h 1882140"/>
              <a:gd name="connsiteX34" fmla="*/ 3436620 w 3573780"/>
              <a:gd name="connsiteY34" fmla="*/ 784860 h 1882140"/>
              <a:gd name="connsiteX35" fmla="*/ 3497580 w 3573780"/>
              <a:gd name="connsiteY35" fmla="*/ 723900 h 1882140"/>
              <a:gd name="connsiteX36" fmla="*/ 3550920 w 3573780"/>
              <a:gd name="connsiteY36" fmla="*/ 632460 h 1882140"/>
              <a:gd name="connsiteX37" fmla="*/ 3573780 w 3573780"/>
              <a:gd name="connsiteY37" fmla="*/ 579120 h 1882140"/>
              <a:gd name="connsiteX38" fmla="*/ 3573780 w 3573780"/>
              <a:gd name="connsiteY38" fmla="*/ 495300 h 1882140"/>
              <a:gd name="connsiteX39" fmla="*/ 3550920 w 3573780"/>
              <a:gd name="connsiteY39" fmla="*/ 441960 h 1882140"/>
              <a:gd name="connsiteX40" fmla="*/ 3459480 w 3573780"/>
              <a:gd name="connsiteY40" fmla="*/ 297180 h 1882140"/>
              <a:gd name="connsiteX41" fmla="*/ 3436620 w 3573780"/>
              <a:gd name="connsiteY41" fmla="*/ 205740 h 1882140"/>
              <a:gd name="connsiteX42" fmla="*/ 3413760 w 3573780"/>
              <a:gd name="connsiteY42" fmla="*/ 121920 h 1882140"/>
              <a:gd name="connsiteX0" fmla="*/ 0 w 3573780"/>
              <a:gd name="connsiteY0" fmla="*/ 998220 h 1790065"/>
              <a:gd name="connsiteX1" fmla="*/ 243840 w 3573780"/>
              <a:gd name="connsiteY1" fmla="*/ 861060 h 1790065"/>
              <a:gd name="connsiteX2" fmla="*/ 403860 w 3573780"/>
              <a:gd name="connsiteY2" fmla="*/ 746760 h 1790065"/>
              <a:gd name="connsiteX3" fmla="*/ 480060 w 3573780"/>
              <a:gd name="connsiteY3" fmla="*/ 457200 h 1790065"/>
              <a:gd name="connsiteX4" fmla="*/ 556260 w 3573780"/>
              <a:gd name="connsiteY4" fmla="*/ 190500 h 1790065"/>
              <a:gd name="connsiteX5" fmla="*/ 632460 w 3573780"/>
              <a:gd name="connsiteY5" fmla="*/ 68580 h 1790065"/>
              <a:gd name="connsiteX6" fmla="*/ 701040 w 3573780"/>
              <a:gd name="connsiteY6" fmla="*/ 15240 h 1790065"/>
              <a:gd name="connsiteX7" fmla="*/ 937260 w 3573780"/>
              <a:gd name="connsiteY7" fmla="*/ 0 h 1790065"/>
              <a:gd name="connsiteX8" fmla="*/ 1143000 w 3573780"/>
              <a:gd name="connsiteY8" fmla="*/ 7620 h 1790065"/>
              <a:gd name="connsiteX9" fmla="*/ 1455420 w 3573780"/>
              <a:gd name="connsiteY9" fmla="*/ 137160 h 1790065"/>
              <a:gd name="connsiteX10" fmla="*/ 1562100 w 3573780"/>
              <a:gd name="connsiteY10" fmla="*/ 198120 h 1790065"/>
              <a:gd name="connsiteX11" fmla="*/ 1684020 w 3573780"/>
              <a:gd name="connsiteY11" fmla="*/ 213360 h 1790065"/>
              <a:gd name="connsiteX12" fmla="*/ 1851660 w 3573780"/>
              <a:gd name="connsiteY12" fmla="*/ 198120 h 1790065"/>
              <a:gd name="connsiteX13" fmla="*/ 1958340 w 3573780"/>
              <a:gd name="connsiteY13" fmla="*/ 152400 h 1790065"/>
              <a:gd name="connsiteX14" fmla="*/ 2103120 w 3573780"/>
              <a:gd name="connsiteY14" fmla="*/ 144780 h 1790065"/>
              <a:gd name="connsiteX15" fmla="*/ 2247900 w 3573780"/>
              <a:gd name="connsiteY15" fmla="*/ 144780 h 1790065"/>
              <a:gd name="connsiteX16" fmla="*/ 2354580 w 3573780"/>
              <a:gd name="connsiteY16" fmla="*/ 182880 h 1790065"/>
              <a:gd name="connsiteX17" fmla="*/ 2400300 w 3573780"/>
              <a:gd name="connsiteY17" fmla="*/ 236220 h 1790065"/>
              <a:gd name="connsiteX18" fmla="*/ 2392680 w 3573780"/>
              <a:gd name="connsiteY18" fmla="*/ 419100 h 1790065"/>
              <a:gd name="connsiteX19" fmla="*/ 2308860 w 3573780"/>
              <a:gd name="connsiteY19" fmla="*/ 495300 h 1790065"/>
              <a:gd name="connsiteX20" fmla="*/ 2209800 w 3573780"/>
              <a:gd name="connsiteY20" fmla="*/ 541020 h 1790065"/>
              <a:gd name="connsiteX21" fmla="*/ 2004060 w 3573780"/>
              <a:gd name="connsiteY21" fmla="*/ 632460 h 1790065"/>
              <a:gd name="connsiteX22" fmla="*/ 1958340 w 3573780"/>
              <a:gd name="connsiteY22" fmla="*/ 899160 h 1790065"/>
              <a:gd name="connsiteX23" fmla="*/ 2004060 w 3573780"/>
              <a:gd name="connsiteY23" fmla="*/ 1203960 h 1790065"/>
              <a:gd name="connsiteX24" fmla="*/ 2057400 w 3573780"/>
              <a:gd name="connsiteY24" fmla="*/ 1318260 h 1790065"/>
              <a:gd name="connsiteX25" fmla="*/ 2244725 w 3573780"/>
              <a:gd name="connsiteY25" fmla="*/ 1454150 h 1790065"/>
              <a:gd name="connsiteX26" fmla="*/ 2445385 w 3573780"/>
              <a:gd name="connsiteY26" fmla="*/ 1590040 h 1790065"/>
              <a:gd name="connsiteX27" fmla="*/ 2616835 w 3573780"/>
              <a:gd name="connsiteY27" fmla="*/ 1675765 h 1790065"/>
              <a:gd name="connsiteX28" fmla="*/ 2720340 w 3573780"/>
              <a:gd name="connsiteY28" fmla="*/ 1776730 h 1790065"/>
              <a:gd name="connsiteX29" fmla="*/ 2778760 w 3573780"/>
              <a:gd name="connsiteY29" fmla="*/ 1790065 h 1790065"/>
              <a:gd name="connsiteX30" fmla="*/ 2834640 w 3573780"/>
              <a:gd name="connsiteY30" fmla="*/ 1783080 h 1790065"/>
              <a:gd name="connsiteX31" fmla="*/ 3200400 w 3573780"/>
              <a:gd name="connsiteY31" fmla="*/ 1264920 h 1790065"/>
              <a:gd name="connsiteX32" fmla="*/ 3291840 w 3573780"/>
              <a:gd name="connsiteY32" fmla="*/ 1013460 h 1790065"/>
              <a:gd name="connsiteX33" fmla="*/ 3360420 w 3573780"/>
              <a:gd name="connsiteY33" fmla="*/ 853440 h 1790065"/>
              <a:gd name="connsiteX34" fmla="*/ 3436620 w 3573780"/>
              <a:gd name="connsiteY34" fmla="*/ 784860 h 1790065"/>
              <a:gd name="connsiteX35" fmla="*/ 3497580 w 3573780"/>
              <a:gd name="connsiteY35" fmla="*/ 723900 h 1790065"/>
              <a:gd name="connsiteX36" fmla="*/ 3550920 w 3573780"/>
              <a:gd name="connsiteY36" fmla="*/ 632460 h 1790065"/>
              <a:gd name="connsiteX37" fmla="*/ 3573780 w 3573780"/>
              <a:gd name="connsiteY37" fmla="*/ 579120 h 1790065"/>
              <a:gd name="connsiteX38" fmla="*/ 3573780 w 3573780"/>
              <a:gd name="connsiteY38" fmla="*/ 495300 h 1790065"/>
              <a:gd name="connsiteX39" fmla="*/ 3550920 w 3573780"/>
              <a:gd name="connsiteY39" fmla="*/ 441960 h 1790065"/>
              <a:gd name="connsiteX40" fmla="*/ 3459480 w 3573780"/>
              <a:gd name="connsiteY40" fmla="*/ 297180 h 1790065"/>
              <a:gd name="connsiteX41" fmla="*/ 3436620 w 3573780"/>
              <a:gd name="connsiteY41" fmla="*/ 205740 h 1790065"/>
              <a:gd name="connsiteX42" fmla="*/ 3413760 w 3573780"/>
              <a:gd name="connsiteY42" fmla="*/ 121920 h 1790065"/>
              <a:gd name="connsiteX0" fmla="*/ 0 w 3573780"/>
              <a:gd name="connsiteY0" fmla="*/ 998220 h 1790065"/>
              <a:gd name="connsiteX1" fmla="*/ 243840 w 3573780"/>
              <a:gd name="connsiteY1" fmla="*/ 861060 h 1790065"/>
              <a:gd name="connsiteX2" fmla="*/ 403860 w 3573780"/>
              <a:gd name="connsiteY2" fmla="*/ 746760 h 1790065"/>
              <a:gd name="connsiteX3" fmla="*/ 480060 w 3573780"/>
              <a:gd name="connsiteY3" fmla="*/ 457200 h 1790065"/>
              <a:gd name="connsiteX4" fmla="*/ 556260 w 3573780"/>
              <a:gd name="connsiteY4" fmla="*/ 190500 h 1790065"/>
              <a:gd name="connsiteX5" fmla="*/ 632460 w 3573780"/>
              <a:gd name="connsiteY5" fmla="*/ 68580 h 1790065"/>
              <a:gd name="connsiteX6" fmla="*/ 701040 w 3573780"/>
              <a:gd name="connsiteY6" fmla="*/ 15240 h 1790065"/>
              <a:gd name="connsiteX7" fmla="*/ 937260 w 3573780"/>
              <a:gd name="connsiteY7" fmla="*/ 0 h 1790065"/>
              <a:gd name="connsiteX8" fmla="*/ 1143000 w 3573780"/>
              <a:gd name="connsiteY8" fmla="*/ 7620 h 1790065"/>
              <a:gd name="connsiteX9" fmla="*/ 1455420 w 3573780"/>
              <a:gd name="connsiteY9" fmla="*/ 137160 h 1790065"/>
              <a:gd name="connsiteX10" fmla="*/ 1562100 w 3573780"/>
              <a:gd name="connsiteY10" fmla="*/ 198120 h 1790065"/>
              <a:gd name="connsiteX11" fmla="*/ 1684020 w 3573780"/>
              <a:gd name="connsiteY11" fmla="*/ 213360 h 1790065"/>
              <a:gd name="connsiteX12" fmla="*/ 1851660 w 3573780"/>
              <a:gd name="connsiteY12" fmla="*/ 198120 h 1790065"/>
              <a:gd name="connsiteX13" fmla="*/ 1958340 w 3573780"/>
              <a:gd name="connsiteY13" fmla="*/ 152400 h 1790065"/>
              <a:gd name="connsiteX14" fmla="*/ 2103120 w 3573780"/>
              <a:gd name="connsiteY14" fmla="*/ 144780 h 1790065"/>
              <a:gd name="connsiteX15" fmla="*/ 2247900 w 3573780"/>
              <a:gd name="connsiteY15" fmla="*/ 144780 h 1790065"/>
              <a:gd name="connsiteX16" fmla="*/ 2354580 w 3573780"/>
              <a:gd name="connsiteY16" fmla="*/ 182880 h 1790065"/>
              <a:gd name="connsiteX17" fmla="*/ 2400300 w 3573780"/>
              <a:gd name="connsiteY17" fmla="*/ 236220 h 1790065"/>
              <a:gd name="connsiteX18" fmla="*/ 2392680 w 3573780"/>
              <a:gd name="connsiteY18" fmla="*/ 419100 h 1790065"/>
              <a:gd name="connsiteX19" fmla="*/ 2308860 w 3573780"/>
              <a:gd name="connsiteY19" fmla="*/ 495300 h 1790065"/>
              <a:gd name="connsiteX20" fmla="*/ 2209800 w 3573780"/>
              <a:gd name="connsiteY20" fmla="*/ 541020 h 1790065"/>
              <a:gd name="connsiteX21" fmla="*/ 2004060 w 3573780"/>
              <a:gd name="connsiteY21" fmla="*/ 632460 h 1790065"/>
              <a:gd name="connsiteX22" fmla="*/ 1958340 w 3573780"/>
              <a:gd name="connsiteY22" fmla="*/ 899160 h 1790065"/>
              <a:gd name="connsiteX23" fmla="*/ 2004060 w 3573780"/>
              <a:gd name="connsiteY23" fmla="*/ 1203960 h 1790065"/>
              <a:gd name="connsiteX24" fmla="*/ 2057400 w 3573780"/>
              <a:gd name="connsiteY24" fmla="*/ 1318260 h 1790065"/>
              <a:gd name="connsiteX25" fmla="*/ 2244725 w 3573780"/>
              <a:gd name="connsiteY25" fmla="*/ 1454150 h 1790065"/>
              <a:gd name="connsiteX26" fmla="*/ 2445385 w 3573780"/>
              <a:gd name="connsiteY26" fmla="*/ 1590040 h 1790065"/>
              <a:gd name="connsiteX27" fmla="*/ 2616835 w 3573780"/>
              <a:gd name="connsiteY27" fmla="*/ 1675765 h 1790065"/>
              <a:gd name="connsiteX28" fmla="*/ 2682240 w 3573780"/>
              <a:gd name="connsiteY28" fmla="*/ 1735455 h 1790065"/>
              <a:gd name="connsiteX29" fmla="*/ 2778760 w 3573780"/>
              <a:gd name="connsiteY29" fmla="*/ 1790065 h 1790065"/>
              <a:gd name="connsiteX30" fmla="*/ 2834640 w 3573780"/>
              <a:gd name="connsiteY30" fmla="*/ 1783080 h 1790065"/>
              <a:gd name="connsiteX31" fmla="*/ 3200400 w 3573780"/>
              <a:gd name="connsiteY31" fmla="*/ 1264920 h 1790065"/>
              <a:gd name="connsiteX32" fmla="*/ 3291840 w 3573780"/>
              <a:gd name="connsiteY32" fmla="*/ 1013460 h 1790065"/>
              <a:gd name="connsiteX33" fmla="*/ 3360420 w 3573780"/>
              <a:gd name="connsiteY33" fmla="*/ 853440 h 1790065"/>
              <a:gd name="connsiteX34" fmla="*/ 3436620 w 3573780"/>
              <a:gd name="connsiteY34" fmla="*/ 784860 h 1790065"/>
              <a:gd name="connsiteX35" fmla="*/ 3497580 w 3573780"/>
              <a:gd name="connsiteY35" fmla="*/ 723900 h 1790065"/>
              <a:gd name="connsiteX36" fmla="*/ 3550920 w 3573780"/>
              <a:gd name="connsiteY36" fmla="*/ 632460 h 1790065"/>
              <a:gd name="connsiteX37" fmla="*/ 3573780 w 3573780"/>
              <a:gd name="connsiteY37" fmla="*/ 579120 h 1790065"/>
              <a:gd name="connsiteX38" fmla="*/ 3573780 w 3573780"/>
              <a:gd name="connsiteY38" fmla="*/ 495300 h 1790065"/>
              <a:gd name="connsiteX39" fmla="*/ 3550920 w 3573780"/>
              <a:gd name="connsiteY39" fmla="*/ 441960 h 1790065"/>
              <a:gd name="connsiteX40" fmla="*/ 3459480 w 3573780"/>
              <a:gd name="connsiteY40" fmla="*/ 297180 h 1790065"/>
              <a:gd name="connsiteX41" fmla="*/ 3436620 w 3573780"/>
              <a:gd name="connsiteY41" fmla="*/ 205740 h 1790065"/>
              <a:gd name="connsiteX42" fmla="*/ 3413760 w 3573780"/>
              <a:gd name="connsiteY42" fmla="*/ 121920 h 1790065"/>
              <a:gd name="connsiteX0" fmla="*/ 0 w 3573780"/>
              <a:gd name="connsiteY0" fmla="*/ 998220 h 1790065"/>
              <a:gd name="connsiteX1" fmla="*/ 243840 w 3573780"/>
              <a:gd name="connsiteY1" fmla="*/ 861060 h 1790065"/>
              <a:gd name="connsiteX2" fmla="*/ 403860 w 3573780"/>
              <a:gd name="connsiteY2" fmla="*/ 746760 h 1790065"/>
              <a:gd name="connsiteX3" fmla="*/ 480060 w 3573780"/>
              <a:gd name="connsiteY3" fmla="*/ 457200 h 1790065"/>
              <a:gd name="connsiteX4" fmla="*/ 556260 w 3573780"/>
              <a:gd name="connsiteY4" fmla="*/ 190500 h 1790065"/>
              <a:gd name="connsiteX5" fmla="*/ 632460 w 3573780"/>
              <a:gd name="connsiteY5" fmla="*/ 68580 h 1790065"/>
              <a:gd name="connsiteX6" fmla="*/ 701040 w 3573780"/>
              <a:gd name="connsiteY6" fmla="*/ 15240 h 1790065"/>
              <a:gd name="connsiteX7" fmla="*/ 937260 w 3573780"/>
              <a:gd name="connsiteY7" fmla="*/ 0 h 1790065"/>
              <a:gd name="connsiteX8" fmla="*/ 1143000 w 3573780"/>
              <a:gd name="connsiteY8" fmla="*/ 7620 h 1790065"/>
              <a:gd name="connsiteX9" fmla="*/ 1455420 w 3573780"/>
              <a:gd name="connsiteY9" fmla="*/ 137160 h 1790065"/>
              <a:gd name="connsiteX10" fmla="*/ 1562100 w 3573780"/>
              <a:gd name="connsiteY10" fmla="*/ 198120 h 1790065"/>
              <a:gd name="connsiteX11" fmla="*/ 1684020 w 3573780"/>
              <a:gd name="connsiteY11" fmla="*/ 213360 h 1790065"/>
              <a:gd name="connsiteX12" fmla="*/ 1851660 w 3573780"/>
              <a:gd name="connsiteY12" fmla="*/ 198120 h 1790065"/>
              <a:gd name="connsiteX13" fmla="*/ 1958340 w 3573780"/>
              <a:gd name="connsiteY13" fmla="*/ 152400 h 1790065"/>
              <a:gd name="connsiteX14" fmla="*/ 2103120 w 3573780"/>
              <a:gd name="connsiteY14" fmla="*/ 144780 h 1790065"/>
              <a:gd name="connsiteX15" fmla="*/ 2247900 w 3573780"/>
              <a:gd name="connsiteY15" fmla="*/ 144780 h 1790065"/>
              <a:gd name="connsiteX16" fmla="*/ 2354580 w 3573780"/>
              <a:gd name="connsiteY16" fmla="*/ 182880 h 1790065"/>
              <a:gd name="connsiteX17" fmla="*/ 2400300 w 3573780"/>
              <a:gd name="connsiteY17" fmla="*/ 236220 h 1790065"/>
              <a:gd name="connsiteX18" fmla="*/ 2392680 w 3573780"/>
              <a:gd name="connsiteY18" fmla="*/ 419100 h 1790065"/>
              <a:gd name="connsiteX19" fmla="*/ 2308860 w 3573780"/>
              <a:gd name="connsiteY19" fmla="*/ 495300 h 1790065"/>
              <a:gd name="connsiteX20" fmla="*/ 2209800 w 3573780"/>
              <a:gd name="connsiteY20" fmla="*/ 541020 h 1790065"/>
              <a:gd name="connsiteX21" fmla="*/ 2004060 w 3573780"/>
              <a:gd name="connsiteY21" fmla="*/ 632460 h 1790065"/>
              <a:gd name="connsiteX22" fmla="*/ 1958340 w 3573780"/>
              <a:gd name="connsiteY22" fmla="*/ 899160 h 1790065"/>
              <a:gd name="connsiteX23" fmla="*/ 2004060 w 3573780"/>
              <a:gd name="connsiteY23" fmla="*/ 1203960 h 1790065"/>
              <a:gd name="connsiteX24" fmla="*/ 2057400 w 3573780"/>
              <a:gd name="connsiteY24" fmla="*/ 1318260 h 1790065"/>
              <a:gd name="connsiteX25" fmla="*/ 2244725 w 3573780"/>
              <a:gd name="connsiteY25" fmla="*/ 1454150 h 1790065"/>
              <a:gd name="connsiteX26" fmla="*/ 2445385 w 3573780"/>
              <a:gd name="connsiteY26" fmla="*/ 1590040 h 1790065"/>
              <a:gd name="connsiteX27" fmla="*/ 2616835 w 3573780"/>
              <a:gd name="connsiteY27" fmla="*/ 1675765 h 1790065"/>
              <a:gd name="connsiteX28" fmla="*/ 2682240 w 3573780"/>
              <a:gd name="connsiteY28" fmla="*/ 1735455 h 1790065"/>
              <a:gd name="connsiteX29" fmla="*/ 2778760 w 3573780"/>
              <a:gd name="connsiteY29" fmla="*/ 1790065 h 1790065"/>
              <a:gd name="connsiteX30" fmla="*/ 2834640 w 3573780"/>
              <a:gd name="connsiteY30" fmla="*/ 1783080 h 1790065"/>
              <a:gd name="connsiteX31" fmla="*/ 3200400 w 3573780"/>
              <a:gd name="connsiteY31" fmla="*/ 1264920 h 1790065"/>
              <a:gd name="connsiteX32" fmla="*/ 3291840 w 3573780"/>
              <a:gd name="connsiteY32" fmla="*/ 1013460 h 1790065"/>
              <a:gd name="connsiteX33" fmla="*/ 3360420 w 3573780"/>
              <a:gd name="connsiteY33" fmla="*/ 853440 h 1790065"/>
              <a:gd name="connsiteX34" fmla="*/ 3436620 w 3573780"/>
              <a:gd name="connsiteY34" fmla="*/ 784860 h 1790065"/>
              <a:gd name="connsiteX35" fmla="*/ 3497580 w 3573780"/>
              <a:gd name="connsiteY35" fmla="*/ 723900 h 1790065"/>
              <a:gd name="connsiteX36" fmla="*/ 3550920 w 3573780"/>
              <a:gd name="connsiteY36" fmla="*/ 632460 h 1790065"/>
              <a:gd name="connsiteX37" fmla="*/ 3573780 w 3573780"/>
              <a:gd name="connsiteY37" fmla="*/ 579120 h 1790065"/>
              <a:gd name="connsiteX38" fmla="*/ 3573780 w 3573780"/>
              <a:gd name="connsiteY38" fmla="*/ 495300 h 1790065"/>
              <a:gd name="connsiteX39" fmla="*/ 3550920 w 3573780"/>
              <a:gd name="connsiteY39" fmla="*/ 441960 h 1790065"/>
              <a:gd name="connsiteX40" fmla="*/ 3459480 w 3573780"/>
              <a:gd name="connsiteY40" fmla="*/ 297180 h 1790065"/>
              <a:gd name="connsiteX41" fmla="*/ 3436620 w 3573780"/>
              <a:gd name="connsiteY41" fmla="*/ 205740 h 1790065"/>
              <a:gd name="connsiteX42" fmla="*/ 3413760 w 3573780"/>
              <a:gd name="connsiteY42" fmla="*/ 121920 h 1790065"/>
              <a:gd name="connsiteX0" fmla="*/ 0 w 3573780"/>
              <a:gd name="connsiteY0" fmla="*/ 998220 h 1790065"/>
              <a:gd name="connsiteX1" fmla="*/ 243840 w 3573780"/>
              <a:gd name="connsiteY1" fmla="*/ 861060 h 1790065"/>
              <a:gd name="connsiteX2" fmla="*/ 403860 w 3573780"/>
              <a:gd name="connsiteY2" fmla="*/ 746760 h 1790065"/>
              <a:gd name="connsiteX3" fmla="*/ 480060 w 3573780"/>
              <a:gd name="connsiteY3" fmla="*/ 457200 h 1790065"/>
              <a:gd name="connsiteX4" fmla="*/ 556260 w 3573780"/>
              <a:gd name="connsiteY4" fmla="*/ 190500 h 1790065"/>
              <a:gd name="connsiteX5" fmla="*/ 632460 w 3573780"/>
              <a:gd name="connsiteY5" fmla="*/ 68580 h 1790065"/>
              <a:gd name="connsiteX6" fmla="*/ 701040 w 3573780"/>
              <a:gd name="connsiteY6" fmla="*/ 15240 h 1790065"/>
              <a:gd name="connsiteX7" fmla="*/ 937260 w 3573780"/>
              <a:gd name="connsiteY7" fmla="*/ 0 h 1790065"/>
              <a:gd name="connsiteX8" fmla="*/ 1143000 w 3573780"/>
              <a:gd name="connsiteY8" fmla="*/ 7620 h 1790065"/>
              <a:gd name="connsiteX9" fmla="*/ 1455420 w 3573780"/>
              <a:gd name="connsiteY9" fmla="*/ 137160 h 1790065"/>
              <a:gd name="connsiteX10" fmla="*/ 1562100 w 3573780"/>
              <a:gd name="connsiteY10" fmla="*/ 198120 h 1790065"/>
              <a:gd name="connsiteX11" fmla="*/ 1684020 w 3573780"/>
              <a:gd name="connsiteY11" fmla="*/ 213360 h 1790065"/>
              <a:gd name="connsiteX12" fmla="*/ 1851660 w 3573780"/>
              <a:gd name="connsiteY12" fmla="*/ 198120 h 1790065"/>
              <a:gd name="connsiteX13" fmla="*/ 1958340 w 3573780"/>
              <a:gd name="connsiteY13" fmla="*/ 152400 h 1790065"/>
              <a:gd name="connsiteX14" fmla="*/ 2103120 w 3573780"/>
              <a:gd name="connsiteY14" fmla="*/ 144780 h 1790065"/>
              <a:gd name="connsiteX15" fmla="*/ 2247900 w 3573780"/>
              <a:gd name="connsiteY15" fmla="*/ 144780 h 1790065"/>
              <a:gd name="connsiteX16" fmla="*/ 2354580 w 3573780"/>
              <a:gd name="connsiteY16" fmla="*/ 182880 h 1790065"/>
              <a:gd name="connsiteX17" fmla="*/ 2400300 w 3573780"/>
              <a:gd name="connsiteY17" fmla="*/ 236220 h 1790065"/>
              <a:gd name="connsiteX18" fmla="*/ 2392680 w 3573780"/>
              <a:gd name="connsiteY18" fmla="*/ 419100 h 1790065"/>
              <a:gd name="connsiteX19" fmla="*/ 2308860 w 3573780"/>
              <a:gd name="connsiteY19" fmla="*/ 495300 h 1790065"/>
              <a:gd name="connsiteX20" fmla="*/ 2209800 w 3573780"/>
              <a:gd name="connsiteY20" fmla="*/ 541020 h 1790065"/>
              <a:gd name="connsiteX21" fmla="*/ 2004060 w 3573780"/>
              <a:gd name="connsiteY21" fmla="*/ 632460 h 1790065"/>
              <a:gd name="connsiteX22" fmla="*/ 1958340 w 3573780"/>
              <a:gd name="connsiteY22" fmla="*/ 899160 h 1790065"/>
              <a:gd name="connsiteX23" fmla="*/ 2004060 w 3573780"/>
              <a:gd name="connsiteY23" fmla="*/ 1203960 h 1790065"/>
              <a:gd name="connsiteX24" fmla="*/ 2057400 w 3573780"/>
              <a:gd name="connsiteY24" fmla="*/ 1318260 h 1790065"/>
              <a:gd name="connsiteX25" fmla="*/ 2244725 w 3573780"/>
              <a:gd name="connsiteY25" fmla="*/ 1454150 h 1790065"/>
              <a:gd name="connsiteX26" fmla="*/ 2445385 w 3573780"/>
              <a:gd name="connsiteY26" fmla="*/ 1590040 h 1790065"/>
              <a:gd name="connsiteX27" fmla="*/ 2616835 w 3573780"/>
              <a:gd name="connsiteY27" fmla="*/ 1675765 h 1790065"/>
              <a:gd name="connsiteX28" fmla="*/ 2682240 w 3573780"/>
              <a:gd name="connsiteY28" fmla="*/ 1735455 h 1790065"/>
              <a:gd name="connsiteX29" fmla="*/ 2778760 w 3573780"/>
              <a:gd name="connsiteY29" fmla="*/ 1790065 h 1790065"/>
              <a:gd name="connsiteX30" fmla="*/ 2834640 w 3573780"/>
              <a:gd name="connsiteY30" fmla="*/ 1783080 h 1790065"/>
              <a:gd name="connsiteX31" fmla="*/ 3200400 w 3573780"/>
              <a:gd name="connsiteY31" fmla="*/ 1264920 h 1790065"/>
              <a:gd name="connsiteX32" fmla="*/ 3291840 w 3573780"/>
              <a:gd name="connsiteY32" fmla="*/ 1013460 h 1790065"/>
              <a:gd name="connsiteX33" fmla="*/ 3360420 w 3573780"/>
              <a:gd name="connsiteY33" fmla="*/ 853440 h 1790065"/>
              <a:gd name="connsiteX34" fmla="*/ 3436620 w 3573780"/>
              <a:gd name="connsiteY34" fmla="*/ 784860 h 1790065"/>
              <a:gd name="connsiteX35" fmla="*/ 3497580 w 3573780"/>
              <a:gd name="connsiteY35" fmla="*/ 723900 h 1790065"/>
              <a:gd name="connsiteX36" fmla="*/ 3550920 w 3573780"/>
              <a:gd name="connsiteY36" fmla="*/ 632460 h 1790065"/>
              <a:gd name="connsiteX37" fmla="*/ 3573780 w 3573780"/>
              <a:gd name="connsiteY37" fmla="*/ 579120 h 1790065"/>
              <a:gd name="connsiteX38" fmla="*/ 3573780 w 3573780"/>
              <a:gd name="connsiteY38" fmla="*/ 495300 h 1790065"/>
              <a:gd name="connsiteX39" fmla="*/ 3550920 w 3573780"/>
              <a:gd name="connsiteY39" fmla="*/ 441960 h 1790065"/>
              <a:gd name="connsiteX40" fmla="*/ 3459480 w 3573780"/>
              <a:gd name="connsiteY40" fmla="*/ 297180 h 1790065"/>
              <a:gd name="connsiteX41" fmla="*/ 3436620 w 3573780"/>
              <a:gd name="connsiteY41" fmla="*/ 205740 h 1790065"/>
              <a:gd name="connsiteX42" fmla="*/ 3413760 w 3573780"/>
              <a:gd name="connsiteY42" fmla="*/ 121920 h 1790065"/>
              <a:gd name="connsiteX0" fmla="*/ 0 w 3573780"/>
              <a:gd name="connsiteY0" fmla="*/ 998220 h 1790065"/>
              <a:gd name="connsiteX1" fmla="*/ 243840 w 3573780"/>
              <a:gd name="connsiteY1" fmla="*/ 861060 h 1790065"/>
              <a:gd name="connsiteX2" fmla="*/ 403860 w 3573780"/>
              <a:gd name="connsiteY2" fmla="*/ 746760 h 1790065"/>
              <a:gd name="connsiteX3" fmla="*/ 480060 w 3573780"/>
              <a:gd name="connsiteY3" fmla="*/ 457200 h 1790065"/>
              <a:gd name="connsiteX4" fmla="*/ 556260 w 3573780"/>
              <a:gd name="connsiteY4" fmla="*/ 190500 h 1790065"/>
              <a:gd name="connsiteX5" fmla="*/ 632460 w 3573780"/>
              <a:gd name="connsiteY5" fmla="*/ 68580 h 1790065"/>
              <a:gd name="connsiteX6" fmla="*/ 701040 w 3573780"/>
              <a:gd name="connsiteY6" fmla="*/ 15240 h 1790065"/>
              <a:gd name="connsiteX7" fmla="*/ 937260 w 3573780"/>
              <a:gd name="connsiteY7" fmla="*/ 0 h 1790065"/>
              <a:gd name="connsiteX8" fmla="*/ 1143000 w 3573780"/>
              <a:gd name="connsiteY8" fmla="*/ 7620 h 1790065"/>
              <a:gd name="connsiteX9" fmla="*/ 1455420 w 3573780"/>
              <a:gd name="connsiteY9" fmla="*/ 137160 h 1790065"/>
              <a:gd name="connsiteX10" fmla="*/ 1562100 w 3573780"/>
              <a:gd name="connsiteY10" fmla="*/ 198120 h 1790065"/>
              <a:gd name="connsiteX11" fmla="*/ 1684020 w 3573780"/>
              <a:gd name="connsiteY11" fmla="*/ 213360 h 1790065"/>
              <a:gd name="connsiteX12" fmla="*/ 1851660 w 3573780"/>
              <a:gd name="connsiteY12" fmla="*/ 198120 h 1790065"/>
              <a:gd name="connsiteX13" fmla="*/ 1958340 w 3573780"/>
              <a:gd name="connsiteY13" fmla="*/ 152400 h 1790065"/>
              <a:gd name="connsiteX14" fmla="*/ 2103120 w 3573780"/>
              <a:gd name="connsiteY14" fmla="*/ 144780 h 1790065"/>
              <a:gd name="connsiteX15" fmla="*/ 2247900 w 3573780"/>
              <a:gd name="connsiteY15" fmla="*/ 144780 h 1790065"/>
              <a:gd name="connsiteX16" fmla="*/ 2354580 w 3573780"/>
              <a:gd name="connsiteY16" fmla="*/ 182880 h 1790065"/>
              <a:gd name="connsiteX17" fmla="*/ 2400300 w 3573780"/>
              <a:gd name="connsiteY17" fmla="*/ 236220 h 1790065"/>
              <a:gd name="connsiteX18" fmla="*/ 2392680 w 3573780"/>
              <a:gd name="connsiteY18" fmla="*/ 419100 h 1790065"/>
              <a:gd name="connsiteX19" fmla="*/ 2308860 w 3573780"/>
              <a:gd name="connsiteY19" fmla="*/ 495300 h 1790065"/>
              <a:gd name="connsiteX20" fmla="*/ 2209800 w 3573780"/>
              <a:gd name="connsiteY20" fmla="*/ 541020 h 1790065"/>
              <a:gd name="connsiteX21" fmla="*/ 2004060 w 3573780"/>
              <a:gd name="connsiteY21" fmla="*/ 632460 h 1790065"/>
              <a:gd name="connsiteX22" fmla="*/ 1958340 w 3573780"/>
              <a:gd name="connsiteY22" fmla="*/ 899160 h 1790065"/>
              <a:gd name="connsiteX23" fmla="*/ 2004060 w 3573780"/>
              <a:gd name="connsiteY23" fmla="*/ 1203960 h 1790065"/>
              <a:gd name="connsiteX24" fmla="*/ 2057400 w 3573780"/>
              <a:gd name="connsiteY24" fmla="*/ 1318260 h 1790065"/>
              <a:gd name="connsiteX25" fmla="*/ 2244725 w 3573780"/>
              <a:gd name="connsiteY25" fmla="*/ 1454150 h 1790065"/>
              <a:gd name="connsiteX26" fmla="*/ 2445385 w 3573780"/>
              <a:gd name="connsiteY26" fmla="*/ 1590040 h 1790065"/>
              <a:gd name="connsiteX27" fmla="*/ 2566035 w 3573780"/>
              <a:gd name="connsiteY27" fmla="*/ 1644015 h 1790065"/>
              <a:gd name="connsiteX28" fmla="*/ 2682240 w 3573780"/>
              <a:gd name="connsiteY28" fmla="*/ 1735455 h 1790065"/>
              <a:gd name="connsiteX29" fmla="*/ 2778760 w 3573780"/>
              <a:gd name="connsiteY29" fmla="*/ 1790065 h 1790065"/>
              <a:gd name="connsiteX30" fmla="*/ 2834640 w 3573780"/>
              <a:gd name="connsiteY30" fmla="*/ 1783080 h 1790065"/>
              <a:gd name="connsiteX31" fmla="*/ 3200400 w 3573780"/>
              <a:gd name="connsiteY31" fmla="*/ 1264920 h 1790065"/>
              <a:gd name="connsiteX32" fmla="*/ 3291840 w 3573780"/>
              <a:gd name="connsiteY32" fmla="*/ 1013460 h 1790065"/>
              <a:gd name="connsiteX33" fmla="*/ 3360420 w 3573780"/>
              <a:gd name="connsiteY33" fmla="*/ 853440 h 1790065"/>
              <a:gd name="connsiteX34" fmla="*/ 3436620 w 3573780"/>
              <a:gd name="connsiteY34" fmla="*/ 784860 h 1790065"/>
              <a:gd name="connsiteX35" fmla="*/ 3497580 w 3573780"/>
              <a:gd name="connsiteY35" fmla="*/ 723900 h 1790065"/>
              <a:gd name="connsiteX36" fmla="*/ 3550920 w 3573780"/>
              <a:gd name="connsiteY36" fmla="*/ 632460 h 1790065"/>
              <a:gd name="connsiteX37" fmla="*/ 3573780 w 3573780"/>
              <a:gd name="connsiteY37" fmla="*/ 579120 h 1790065"/>
              <a:gd name="connsiteX38" fmla="*/ 3573780 w 3573780"/>
              <a:gd name="connsiteY38" fmla="*/ 495300 h 1790065"/>
              <a:gd name="connsiteX39" fmla="*/ 3550920 w 3573780"/>
              <a:gd name="connsiteY39" fmla="*/ 441960 h 1790065"/>
              <a:gd name="connsiteX40" fmla="*/ 3459480 w 3573780"/>
              <a:gd name="connsiteY40" fmla="*/ 297180 h 1790065"/>
              <a:gd name="connsiteX41" fmla="*/ 3436620 w 3573780"/>
              <a:gd name="connsiteY41" fmla="*/ 205740 h 1790065"/>
              <a:gd name="connsiteX42" fmla="*/ 3413760 w 3573780"/>
              <a:gd name="connsiteY42" fmla="*/ 121920 h 1790065"/>
              <a:gd name="connsiteX0" fmla="*/ 0 w 3573780"/>
              <a:gd name="connsiteY0" fmla="*/ 998220 h 1790065"/>
              <a:gd name="connsiteX1" fmla="*/ 243840 w 3573780"/>
              <a:gd name="connsiteY1" fmla="*/ 861060 h 1790065"/>
              <a:gd name="connsiteX2" fmla="*/ 403860 w 3573780"/>
              <a:gd name="connsiteY2" fmla="*/ 746760 h 1790065"/>
              <a:gd name="connsiteX3" fmla="*/ 480060 w 3573780"/>
              <a:gd name="connsiteY3" fmla="*/ 457200 h 1790065"/>
              <a:gd name="connsiteX4" fmla="*/ 556260 w 3573780"/>
              <a:gd name="connsiteY4" fmla="*/ 190500 h 1790065"/>
              <a:gd name="connsiteX5" fmla="*/ 632460 w 3573780"/>
              <a:gd name="connsiteY5" fmla="*/ 68580 h 1790065"/>
              <a:gd name="connsiteX6" fmla="*/ 701040 w 3573780"/>
              <a:gd name="connsiteY6" fmla="*/ 15240 h 1790065"/>
              <a:gd name="connsiteX7" fmla="*/ 937260 w 3573780"/>
              <a:gd name="connsiteY7" fmla="*/ 0 h 1790065"/>
              <a:gd name="connsiteX8" fmla="*/ 1143000 w 3573780"/>
              <a:gd name="connsiteY8" fmla="*/ 7620 h 1790065"/>
              <a:gd name="connsiteX9" fmla="*/ 1455420 w 3573780"/>
              <a:gd name="connsiteY9" fmla="*/ 137160 h 1790065"/>
              <a:gd name="connsiteX10" fmla="*/ 1562100 w 3573780"/>
              <a:gd name="connsiteY10" fmla="*/ 198120 h 1790065"/>
              <a:gd name="connsiteX11" fmla="*/ 1684020 w 3573780"/>
              <a:gd name="connsiteY11" fmla="*/ 213360 h 1790065"/>
              <a:gd name="connsiteX12" fmla="*/ 1851660 w 3573780"/>
              <a:gd name="connsiteY12" fmla="*/ 198120 h 1790065"/>
              <a:gd name="connsiteX13" fmla="*/ 1958340 w 3573780"/>
              <a:gd name="connsiteY13" fmla="*/ 152400 h 1790065"/>
              <a:gd name="connsiteX14" fmla="*/ 2103120 w 3573780"/>
              <a:gd name="connsiteY14" fmla="*/ 144780 h 1790065"/>
              <a:gd name="connsiteX15" fmla="*/ 2247900 w 3573780"/>
              <a:gd name="connsiteY15" fmla="*/ 144780 h 1790065"/>
              <a:gd name="connsiteX16" fmla="*/ 2354580 w 3573780"/>
              <a:gd name="connsiteY16" fmla="*/ 182880 h 1790065"/>
              <a:gd name="connsiteX17" fmla="*/ 2400300 w 3573780"/>
              <a:gd name="connsiteY17" fmla="*/ 236220 h 1790065"/>
              <a:gd name="connsiteX18" fmla="*/ 2392680 w 3573780"/>
              <a:gd name="connsiteY18" fmla="*/ 419100 h 1790065"/>
              <a:gd name="connsiteX19" fmla="*/ 2308860 w 3573780"/>
              <a:gd name="connsiteY19" fmla="*/ 495300 h 1790065"/>
              <a:gd name="connsiteX20" fmla="*/ 2209800 w 3573780"/>
              <a:gd name="connsiteY20" fmla="*/ 541020 h 1790065"/>
              <a:gd name="connsiteX21" fmla="*/ 2004060 w 3573780"/>
              <a:gd name="connsiteY21" fmla="*/ 632460 h 1790065"/>
              <a:gd name="connsiteX22" fmla="*/ 1958340 w 3573780"/>
              <a:gd name="connsiteY22" fmla="*/ 899160 h 1790065"/>
              <a:gd name="connsiteX23" fmla="*/ 2004060 w 3573780"/>
              <a:gd name="connsiteY23" fmla="*/ 1203960 h 1790065"/>
              <a:gd name="connsiteX24" fmla="*/ 2057400 w 3573780"/>
              <a:gd name="connsiteY24" fmla="*/ 1318260 h 1790065"/>
              <a:gd name="connsiteX25" fmla="*/ 2244725 w 3573780"/>
              <a:gd name="connsiteY25" fmla="*/ 1454150 h 1790065"/>
              <a:gd name="connsiteX26" fmla="*/ 2445385 w 3573780"/>
              <a:gd name="connsiteY26" fmla="*/ 1590040 h 1790065"/>
              <a:gd name="connsiteX27" fmla="*/ 2566035 w 3573780"/>
              <a:gd name="connsiteY27" fmla="*/ 1644015 h 1790065"/>
              <a:gd name="connsiteX28" fmla="*/ 2682240 w 3573780"/>
              <a:gd name="connsiteY28" fmla="*/ 1735455 h 1790065"/>
              <a:gd name="connsiteX29" fmla="*/ 2778760 w 3573780"/>
              <a:gd name="connsiteY29" fmla="*/ 1790065 h 1790065"/>
              <a:gd name="connsiteX30" fmla="*/ 2834640 w 3573780"/>
              <a:gd name="connsiteY30" fmla="*/ 1783080 h 1790065"/>
              <a:gd name="connsiteX31" fmla="*/ 3200400 w 3573780"/>
              <a:gd name="connsiteY31" fmla="*/ 1264920 h 1790065"/>
              <a:gd name="connsiteX32" fmla="*/ 3291840 w 3573780"/>
              <a:gd name="connsiteY32" fmla="*/ 1013460 h 1790065"/>
              <a:gd name="connsiteX33" fmla="*/ 3360420 w 3573780"/>
              <a:gd name="connsiteY33" fmla="*/ 853440 h 1790065"/>
              <a:gd name="connsiteX34" fmla="*/ 3436620 w 3573780"/>
              <a:gd name="connsiteY34" fmla="*/ 784860 h 1790065"/>
              <a:gd name="connsiteX35" fmla="*/ 3497580 w 3573780"/>
              <a:gd name="connsiteY35" fmla="*/ 723900 h 1790065"/>
              <a:gd name="connsiteX36" fmla="*/ 3550920 w 3573780"/>
              <a:gd name="connsiteY36" fmla="*/ 632460 h 1790065"/>
              <a:gd name="connsiteX37" fmla="*/ 3573780 w 3573780"/>
              <a:gd name="connsiteY37" fmla="*/ 579120 h 1790065"/>
              <a:gd name="connsiteX38" fmla="*/ 3573780 w 3573780"/>
              <a:gd name="connsiteY38" fmla="*/ 495300 h 1790065"/>
              <a:gd name="connsiteX39" fmla="*/ 3550920 w 3573780"/>
              <a:gd name="connsiteY39" fmla="*/ 441960 h 1790065"/>
              <a:gd name="connsiteX40" fmla="*/ 3459480 w 3573780"/>
              <a:gd name="connsiteY40" fmla="*/ 297180 h 1790065"/>
              <a:gd name="connsiteX41" fmla="*/ 3436620 w 3573780"/>
              <a:gd name="connsiteY41" fmla="*/ 205740 h 1790065"/>
              <a:gd name="connsiteX42" fmla="*/ 3413760 w 3573780"/>
              <a:gd name="connsiteY42" fmla="*/ 121920 h 179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73780" h="1790065">
                <a:moveTo>
                  <a:pt x="0" y="998220"/>
                </a:moveTo>
                <a:lnTo>
                  <a:pt x="243840" y="861060"/>
                </a:lnTo>
                <a:lnTo>
                  <a:pt x="403860" y="746760"/>
                </a:lnTo>
                <a:lnTo>
                  <a:pt x="480060" y="457200"/>
                </a:lnTo>
                <a:lnTo>
                  <a:pt x="556260" y="190500"/>
                </a:lnTo>
                <a:lnTo>
                  <a:pt x="632460" y="68580"/>
                </a:lnTo>
                <a:lnTo>
                  <a:pt x="701040" y="15240"/>
                </a:lnTo>
                <a:lnTo>
                  <a:pt x="937260" y="0"/>
                </a:lnTo>
                <a:lnTo>
                  <a:pt x="1143000" y="7620"/>
                </a:lnTo>
                <a:lnTo>
                  <a:pt x="1455420" y="137160"/>
                </a:lnTo>
                <a:lnTo>
                  <a:pt x="1562100" y="198120"/>
                </a:lnTo>
                <a:lnTo>
                  <a:pt x="1684020" y="213360"/>
                </a:lnTo>
                <a:lnTo>
                  <a:pt x="1851660" y="198120"/>
                </a:lnTo>
                <a:lnTo>
                  <a:pt x="1958340" y="152400"/>
                </a:lnTo>
                <a:lnTo>
                  <a:pt x="2103120" y="144780"/>
                </a:lnTo>
                <a:lnTo>
                  <a:pt x="2247900" y="144780"/>
                </a:lnTo>
                <a:lnTo>
                  <a:pt x="2354580" y="182880"/>
                </a:lnTo>
                <a:lnTo>
                  <a:pt x="2400300" y="236220"/>
                </a:lnTo>
                <a:lnTo>
                  <a:pt x="2392680" y="419100"/>
                </a:lnTo>
                <a:lnTo>
                  <a:pt x="2308860" y="495300"/>
                </a:lnTo>
                <a:lnTo>
                  <a:pt x="2209800" y="541020"/>
                </a:lnTo>
                <a:lnTo>
                  <a:pt x="2004060" y="632460"/>
                </a:lnTo>
                <a:lnTo>
                  <a:pt x="1958340" y="899160"/>
                </a:lnTo>
                <a:lnTo>
                  <a:pt x="2004060" y="1203960"/>
                </a:lnTo>
                <a:lnTo>
                  <a:pt x="2057400" y="1318260"/>
                </a:lnTo>
                <a:lnTo>
                  <a:pt x="2244725" y="1454150"/>
                </a:lnTo>
                <a:lnTo>
                  <a:pt x="2445385" y="1590040"/>
                </a:lnTo>
                <a:lnTo>
                  <a:pt x="2566035" y="1644015"/>
                </a:lnTo>
                <a:cubicBezTo>
                  <a:pt x="2629112" y="1696720"/>
                  <a:pt x="2720763" y="1727200"/>
                  <a:pt x="2682240" y="1735455"/>
                </a:cubicBezTo>
                <a:lnTo>
                  <a:pt x="2778760" y="1790065"/>
                </a:lnTo>
                <a:lnTo>
                  <a:pt x="2834640" y="1783080"/>
                </a:lnTo>
                <a:lnTo>
                  <a:pt x="3200400" y="1264920"/>
                </a:lnTo>
                <a:lnTo>
                  <a:pt x="3291840" y="1013460"/>
                </a:lnTo>
                <a:lnTo>
                  <a:pt x="3360420" y="853440"/>
                </a:lnTo>
                <a:lnTo>
                  <a:pt x="3436620" y="784860"/>
                </a:lnTo>
                <a:lnTo>
                  <a:pt x="3497580" y="723900"/>
                </a:lnTo>
                <a:lnTo>
                  <a:pt x="3550920" y="632460"/>
                </a:lnTo>
                <a:lnTo>
                  <a:pt x="3573780" y="579120"/>
                </a:lnTo>
                <a:lnTo>
                  <a:pt x="3573780" y="495300"/>
                </a:lnTo>
                <a:lnTo>
                  <a:pt x="3550920" y="441960"/>
                </a:lnTo>
                <a:lnTo>
                  <a:pt x="3459480" y="297180"/>
                </a:lnTo>
                <a:lnTo>
                  <a:pt x="3436620" y="205740"/>
                </a:lnTo>
                <a:lnTo>
                  <a:pt x="3413760" y="121920"/>
                </a:lnTo>
              </a:path>
            </a:pathLst>
          </a:custGeom>
          <a:noFill/>
          <a:ln w="28575">
            <a:solidFill>
              <a:schemeClr val="accent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371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53636" y="450253"/>
            <a:ext cx="10932276" cy="430887"/>
          </a:xfrm>
        </p:spPr>
        <p:txBody>
          <a:bodyPr/>
          <a:lstStyle/>
          <a:p>
            <a:r>
              <a:rPr lang="el-GR" sz="2800" u="sng" dirty="0"/>
              <a:t>ΣΥΜΠΕΡΑΣΜΑΤΑ</a:t>
            </a:r>
            <a:endParaRPr lang="en-GB" sz="2800" dirty="0"/>
          </a:p>
        </p:txBody>
      </p:sp>
      <p:sp>
        <p:nvSpPr>
          <p:cNvPr id="5" name="Plassholder for tekst 3">
            <a:extLst>
              <a:ext uri="{FF2B5EF4-FFF2-40B4-BE49-F238E27FC236}">
                <a16:creationId xmlns:a16="http://schemas.microsoft.com/office/drawing/2014/main" id="{9BD786E3-FE48-968F-4F52-944EA9077BA3}"/>
              </a:ext>
            </a:extLst>
          </p:cNvPr>
          <p:cNvSpPr txBox="1">
            <a:spLocks/>
          </p:cNvSpPr>
          <p:nvPr/>
        </p:nvSpPr>
        <p:spPr>
          <a:xfrm>
            <a:off x="387050" y="1131992"/>
            <a:ext cx="11478886" cy="5073184"/>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mj-lt"/>
              <a:buAutoNum type="arabicPeriod"/>
            </a:pPr>
            <a:r>
              <a:rPr lang="el-GR" sz="1800" dirty="0"/>
              <a:t>Οι υδροφορείς έχουν μεγάλη ανομοιομορφία τόσο στην οριζόντια εξάπλωση όσο και στο πάχος από θέση σε θέση. </a:t>
            </a:r>
          </a:p>
          <a:p>
            <a:pPr marL="457200" indent="-457200" algn="just">
              <a:buFont typeface="+mj-lt"/>
              <a:buAutoNum type="arabicPeriod"/>
            </a:pPr>
            <a:r>
              <a:rPr lang="el-GR" sz="1800" dirty="0"/>
              <a:t>Από την κατανομή των ιόντων χλωρίου φαίνεται ότι υπάρχει ρύπανση που σχετίζεται με θαλάσσια διείσδυση στον κοκκώδη υδροφορέα με τιμές που ξεπερνούν κατά πολύ το όριο των 250</a:t>
            </a:r>
            <a:r>
              <a:rPr lang="en-US" sz="1800" dirty="0"/>
              <a:t>mg/l</a:t>
            </a:r>
            <a:r>
              <a:rPr lang="el-GR" sz="1800" dirty="0"/>
              <a:t>.</a:t>
            </a:r>
            <a:endParaRPr lang="en-US" sz="1800" dirty="0"/>
          </a:p>
          <a:p>
            <a:pPr marL="457200" indent="-457200" algn="just">
              <a:buFont typeface="+mj-lt"/>
              <a:buAutoNum type="arabicPeriod"/>
            </a:pPr>
            <a:r>
              <a:rPr lang="el-GR" sz="1800" dirty="0"/>
              <a:t>Σύμφωνα με τον δείκτη </a:t>
            </a:r>
            <a:r>
              <a:rPr lang="en-US" sz="1800" dirty="0"/>
              <a:t>Revelle </a:t>
            </a:r>
            <a:r>
              <a:rPr lang="el-GR" sz="1800" dirty="0"/>
              <a:t>στην περιοχή δυτικά του αερολιμένα Αράξου το νερό χαρακτηρίζεται επικίνδυνα ρυπασμένο λόγω θαλάσσιας διείσδυσης ενώ στην περιοχή πέριξ του αερολιμένα καθώς επίσης και στην παράκτια περιοχή της Λακκόπετρας χαρακτηρίζεται ως μέτρια ρυπασμένο.</a:t>
            </a:r>
          </a:p>
          <a:p>
            <a:pPr marL="457200" indent="-457200" algn="just">
              <a:buFont typeface="+mj-lt"/>
              <a:buAutoNum type="arabicPeriod"/>
            </a:pPr>
            <a:r>
              <a:rPr lang="el-GR" sz="1800" dirty="0"/>
              <a:t>Αρνητική πιεζομετρία παρατηρείται κυρίως την ξηρά περίοδο στην περιοχή του αερολιμένα Αράξου, σε μεγάλο τμήμα της παράκτιας ζώνης καθώς επίσης και ανατολικά του Λιμνοχωρίου. </a:t>
            </a:r>
          </a:p>
          <a:p>
            <a:pPr marL="457200" indent="-457200" algn="just">
              <a:buFont typeface="+mj-lt"/>
              <a:buAutoNum type="arabicPeriod"/>
            </a:pPr>
            <a:r>
              <a:rPr lang="el-GR" sz="1800" dirty="0"/>
              <a:t>Σύμφωνα με τον δείκτη </a:t>
            </a:r>
            <a:r>
              <a:rPr lang="en-US" sz="1800" dirty="0"/>
              <a:t>GALDIT </a:t>
            </a:r>
            <a:r>
              <a:rPr lang="el-GR" sz="1800" dirty="0"/>
              <a:t>η περιοχή που περικλείεται μεταξύ της θάλασσας, του κρατικού αερολιμένα Αράξου,  της Λακκόπετρας, του Λιμνοχωρίου, βόρια των Καραιίκων και του οικισμού Νιφοραίικα χαρακτηρίζεται από υψηλή έως πολύ υψηλή τρωτότητα.</a:t>
            </a:r>
          </a:p>
          <a:p>
            <a:pPr marL="457200" indent="-457200" algn="just">
              <a:buFont typeface="+mj-lt"/>
              <a:buAutoNum type="arabicPeriod"/>
            </a:pPr>
            <a:r>
              <a:rPr lang="el-GR" sz="1800" dirty="0"/>
              <a:t>Η σχετικά καλή ταύτιση  των  περιοχών  υψηλής τρωτότητας με τις περιοχές μέτριας ρύπανσης από θαλάσσια διείσδυση (δείκτης </a:t>
            </a:r>
            <a:r>
              <a:rPr lang="en-US" sz="1800" dirty="0"/>
              <a:t>Revelle) </a:t>
            </a:r>
            <a:r>
              <a:rPr lang="el-GR" sz="1800" dirty="0"/>
              <a:t>αποτελεί ένα  ισχυρό  αποδεικτικό  στοιχείο  στην  ανάδειξη  της  αξιοπιστίας  της  προσπάθειας αποτίμησης  της  τρωτότητας  - διακινδύνευσης ρύπανσης  των  υπόγειων  νερών  της περιοχής έρευνας από θαλάσσια διείσδυση με τη μέθοδο GALDIT.</a:t>
            </a:r>
          </a:p>
        </p:txBody>
      </p:sp>
    </p:spTree>
    <p:extLst>
      <p:ext uri="{BB962C8B-B14F-4D97-AF65-F5344CB8AC3E}">
        <p14:creationId xmlns:p14="http://schemas.microsoft.com/office/powerpoint/2010/main" val="157021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29862" y="440093"/>
            <a:ext cx="10932276" cy="430887"/>
          </a:xfrm>
        </p:spPr>
        <p:txBody>
          <a:bodyPr/>
          <a:lstStyle/>
          <a:p>
            <a:r>
              <a:rPr lang="el-GR" sz="2800" u="sng" dirty="0"/>
              <a:t>ΣΥΜΠΕΡΑΣΜΑΤΑ</a:t>
            </a:r>
            <a:endParaRPr lang="en-GB" sz="2800" dirty="0"/>
          </a:p>
        </p:txBody>
      </p:sp>
      <p:graphicFrame>
        <p:nvGraphicFramePr>
          <p:cNvPr id="3" name="Διάγραμμα 4">
            <a:extLst>
              <a:ext uri="{FF2B5EF4-FFF2-40B4-BE49-F238E27FC236}">
                <a16:creationId xmlns:a16="http://schemas.microsoft.com/office/drawing/2014/main" id="{404287C1-E27E-4073-6CC4-8DB723180F5D}"/>
              </a:ext>
            </a:extLst>
          </p:cNvPr>
          <p:cNvGraphicFramePr/>
          <p:nvPr>
            <p:extLst>
              <p:ext uri="{D42A27DB-BD31-4B8C-83A1-F6EECF244321}">
                <p14:modId xmlns:p14="http://schemas.microsoft.com/office/powerpoint/2010/main" val="1847718466"/>
              </p:ext>
            </p:extLst>
          </p:nvPr>
        </p:nvGraphicFramePr>
        <p:xfrm>
          <a:off x="1736050" y="1285876"/>
          <a:ext cx="8347297" cy="4610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753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44AC9F57-8217-469A-A3BC-7D803205458D}"/>
                                            </p:graphicEl>
                                          </p:spTgt>
                                        </p:tgtEl>
                                        <p:attrNameLst>
                                          <p:attrName>style.visibility</p:attrName>
                                        </p:attrNameLst>
                                      </p:cBhvr>
                                      <p:to>
                                        <p:strVal val="visible"/>
                                      </p:to>
                                    </p:set>
                                    <p:animEffect transition="in" filter="fade">
                                      <p:cBhvr>
                                        <p:cTn id="7" dur="500"/>
                                        <p:tgtEl>
                                          <p:spTgt spid="3">
                                            <p:graphicEl>
                                              <a:dgm id="{44AC9F57-8217-469A-A3BC-7D803205458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04F3A1A1-06DB-4962-8C0C-80569881D255}"/>
                                            </p:graphicEl>
                                          </p:spTgt>
                                        </p:tgtEl>
                                        <p:attrNameLst>
                                          <p:attrName>style.visibility</p:attrName>
                                        </p:attrNameLst>
                                      </p:cBhvr>
                                      <p:to>
                                        <p:strVal val="visible"/>
                                      </p:to>
                                    </p:set>
                                    <p:animEffect transition="in" filter="fade">
                                      <p:cBhvr>
                                        <p:cTn id="10" dur="500"/>
                                        <p:tgtEl>
                                          <p:spTgt spid="3">
                                            <p:graphicEl>
                                              <a:dgm id="{04F3A1A1-06DB-4962-8C0C-80569881D25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5326AFD2-33F1-4BDE-AC12-33129D321171}"/>
                                            </p:graphicEl>
                                          </p:spTgt>
                                        </p:tgtEl>
                                        <p:attrNameLst>
                                          <p:attrName>style.visibility</p:attrName>
                                        </p:attrNameLst>
                                      </p:cBhvr>
                                      <p:to>
                                        <p:strVal val="visible"/>
                                      </p:to>
                                    </p:set>
                                    <p:animEffect transition="in" filter="fade">
                                      <p:cBhvr>
                                        <p:cTn id="15" dur="500"/>
                                        <p:tgtEl>
                                          <p:spTgt spid="3">
                                            <p:graphicEl>
                                              <a:dgm id="{5326AFD2-33F1-4BDE-AC12-33129D32117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E5D348E0-97C8-4524-B1E8-48BEFC553F61}"/>
                                            </p:graphicEl>
                                          </p:spTgt>
                                        </p:tgtEl>
                                        <p:attrNameLst>
                                          <p:attrName>style.visibility</p:attrName>
                                        </p:attrNameLst>
                                      </p:cBhvr>
                                      <p:to>
                                        <p:strVal val="visible"/>
                                      </p:to>
                                    </p:set>
                                    <p:animEffect transition="in" filter="fade">
                                      <p:cBhvr>
                                        <p:cTn id="20" dur="500"/>
                                        <p:tgtEl>
                                          <p:spTgt spid="3">
                                            <p:graphicEl>
                                              <a:dgm id="{E5D348E0-97C8-4524-B1E8-48BEFC553F6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4" name="Tittel 3"/>
          <p:cNvSpPr>
            <a:spLocks noGrp="1"/>
          </p:cNvSpPr>
          <p:nvPr>
            <p:ph type="ctrTitle"/>
          </p:nvPr>
        </p:nvSpPr>
        <p:spPr>
          <a:xfrm>
            <a:off x="1620761" y="2385324"/>
            <a:ext cx="9167449" cy="1847044"/>
          </a:xfrm>
        </p:spPr>
        <p:txBody>
          <a:bodyPr/>
          <a:lstStyle/>
          <a:p>
            <a:pPr algn="ctr"/>
            <a:r>
              <a:rPr lang="el-GR" b="0" dirty="0"/>
              <a:t>Ευχαριστούμε</a:t>
            </a:r>
            <a:br>
              <a:rPr lang="el-GR" b="0" dirty="0"/>
            </a:br>
            <a:r>
              <a:rPr lang="en-US" b="0" dirty="0"/>
              <a:t>H </a:t>
            </a:r>
            <a:r>
              <a:rPr lang="el-GR" b="0" dirty="0"/>
              <a:t>ομάδα του έργου </a:t>
            </a:r>
            <a:r>
              <a:rPr lang="en-US" dirty="0" err="1"/>
              <a:t>WaterIQ</a:t>
            </a:r>
            <a:br>
              <a:rPr lang="el-GR" b="0" dirty="0"/>
            </a:br>
            <a:r>
              <a:rPr lang="en-GB" b="0" dirty="0">
                <a:hlinkClick r:id="rId3"/>
              </a:rPr>
              <a:t>https://wateriq-eeagrants.gr/</a:t>
            </a:r>
            <a:r>
              <a:rPr lang="el-GR" b="0" dirty="0"/>
              <a:t> </a:t>
            </a:r>
            <a:endParaRPr lang="en-GB" b="0" dirty="0"/>
          </a:p>
        </p:txBody>
      </p:sp>
      <p:pic>
        <p:nvPicPr>
          <p:cNvPr id="2" name="Εικόνα 1" descr="Εικόνα που περιέχει χάρτης&#10;&#10;Περιγραφή που δημιουργήθηκε αυτόματα">
            <a:extLst>
              <a:ext uri="{FF2B5EF4-FFF2-40B4-BE49-F238E27FC236}">
                <a16:creationId xmlns:a16="http://schemas.microsoft.com/office/drawing/2014/main" id="{85A134FC-B75C-1EDB-787C-921BDAE64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8340" y="445042"/>
            <a:ext cx="1404722" cy="759390"/>
          </a:xfrm>
          <a:prstGeom prst="rect">
            <a:avLst/>
          </a:prstGeom>
        </p:spPr>
      </p:pic>
      <p:pic>
        <p:nvPicPr>
          <p:cNvPr id="3" name="Εικόνα 2" descr="Εικόνα που περιέχει γραμματοσειρά, στιγμιότυπο οθόνης, γραφικά, γραμμή&#10;&#10;Περιγραφή που δημιουργήθηκε αυτόματα">
            <a:extLst>
              <a:ext uri="{FF2B5EF4-FFF2-40B4-BE49-F238E27FC236}">
                <a16:creationId xmlns:a16="http://schemas.microsoft.com/office/drawing/2014/main" id="{00122428-7220-7D84-FE5D-9FE2182BA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586" y="549743"/>
            <a:ext cx="1613340" cy="666847"/>
          </a:xfrm>
          <a:prstGeom prst="rect">
            <a:avLst/>
          </a:prstGeom>
        </p:spPr>
      </p:pic>
    </p:spTree>
    <p:extLst>
      <p:ext uri="{BB962C8B-B14F-4D97-AF65-F5344CB8AC3E}">
        <p14:creationId xmlns:p14="http://schemas.microsoft.com/office/powerpoint/2010/main" val="28843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u="sng" dirty="0"/>
              <a:t>Y</a:t>
            </a:r>
            <a:r>
              <a:rPr lang="el-GR" u="sng" dirty="0"/>
              <a:t>ΔΡΟΓΕΩΛΟΓΙΚΗ ΕΡΕΥΝΑ</a:t>
            </a:r>
            <a:endParaRPr lang="en-GB" dirty="0"/>
          </a:p>
        </p:txBody>
      </p:sp>
      <p:graphicFrame>
        <p:nvGraphicFramePr>
          <p:cNvPr id="5" name="Διάγραμμα 4">
            <a:extLst>
              <a:ext uri="{FF2B5EF4-FFF2-40B4-BE49-F238E27FC236}">
                <a16:creationId xmlns:a16="http://schemas.microsoft.com/office/drawing/2014/main" id="{EFEA4690-791C-C499-8D27-D3A7EBD7B4ED}"/>
              </a:ext>
            </a:extLst>
          </p:cNvPr>
          <p:cNvGraphicFramePr/>
          <p:nvPr>
            <p:extLst>
              <p:ext uri="{D42A27DB-BD31-4B8C-83A1-F6EECF244321}">
                <p14:modId xmlns:p14="http://schemas.microsoft.com/office/powerpoint/2010/main" val="1311816042"/>
              </p:ext>
            </p:extLst>
          </p:nvPr>
        </p:nvGraphicFramePr>
        <p:xfrm>
          <a:off x="1778913" y="1421393"/>
          <a:ext cx="8347297" cy="5060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04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44AC9F57-8217-469A-A3BC-7D803205458D}"/>
                                            </p:graphicEl>
                                          </p:spTgt>
                                        </p:tgtEl>
                                        <p:attrNameLst>
                                          <p:attrName>style.visibility</p:attrName>
                                        </p:attrNameLst>
                                      </p:cBhvr>
                                      <p:to>
                                        <p:strVal val="visible"/>
                                      </p:to>
                                    </p:set>
                                    <p:animEffect transition="in" filter="fade">
                                      <p:cBhvr>
                                        <p:cTn id="7" dur="500"/>
                                        <p:tgtEl>
                                          <p:spTgt spid="5">
                                            <p:graphicEl>
                                              <a:dgm id="{44AC9F57-8217-469A-A3BC-7D803205458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04F3A1A1-06DB-4962-8C0C-80569881D255}"/>
                                            </p:graphicEl>
                                          </p:spTgt>
                                        </p:tgtEl>
                                        <p:attrNameLst>
                                          <p:attrName>style.visibility</p:attrName>
                                        </p:attrNameLst>
                                      </p:cBhvr>
                                      <p:to>
                                        <p:strVal val="visible"/>
                                      </p:to>
                                    </p:set>
                                    <p:animEffect transition="in" filter="fade">
                                      <p:cBhvr>
                                        <p:cTn id="10" dur="500"/>
                                        <p:tgtEl>
                                          <p:spTgt spid="5">
                                            <p:graphicEl>
                                              <a:dgm id="{04F3A1A1-06DB-4962-8C0C-80569881D25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5326AFD2-33F1-4BDE-AC12-33129D321171}"/>
                                            </p:graphicEl>
                                          </p:spTgt>
                                        </p:tgtEl>
                                        <p:attrNameLst>
                                          <p:attrName>style.visibility</p:attrName>
                                        </p:attrNameLst>
                                      </p:cBhvr>
                                      <p:to>
                                        <p:strVal val="visible"/>
                                      </p:to>
                                    </p:set>
                                    <p:animEffect transition="in" filter="fade">
                                      <p:cBhvr>
                                        <p:cTn id="15" dur="500"/>
                                        <p:tgtEl>
                                          <p:spTgt spid="5">
                                            <p:graphicEl>
                                              <a:dgm id="{5326AFD2-33F1-4BDE-AC12-33129D32117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E5D348E0-97C8-4524-B1E8-48BEFC553F61}"/>
                                            </p:graphicEl>
                                          </p:spTgt>
                                        </p:tgtEl>
                                        <p:attrNameLst>
                                          <p:attrName>style.visibility</p:attrName>
                                        </p:attrNameLst>
                                      </p:cBhvr>
                                      <p:to>
                                        <p:strVal val="visible"/>
                                      </p:to>
                                    </p:set>
                                    <p:animEffect transition="in" filter="fade">
                                      <p:cBhvr>
                                        <p:cTn id="20" dur="500"/>
                                        <p:tgtEl>
                                          <p:spTgt spid="5">
                                            <p:graphicEl>
                                              <a:dgm id="{E5D348E0-97C8-4524-B1E8-48BEFC553F6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εξωτερικός χώρος/ύπαιθρος, έδαφος, Εξάρτημα αυτοκίνητου, κάδος απορριμμάτων&#10;&#10;Περιγραφή που δημιουργήθηκε αυτόματα">
            <a:extLst>
              <a:ext uri="{FF2B5EF4-FFF2-40B4-BE49-F238E27FC236}">
                <a16:creationId xmlns:a16="http://schemas.microsoft.com/office/drawing/2014/main" id="{E4573A47-C7F3-E774-66CC-5AB9EED54A61}"/>
              </a:ext>
            </a:extLst>
          </p:cNvPr>
          <p:cNvPicPr>
            <a:picLocks noChangeAspect="1"/>
          </p:cNvPicPr>
          <p:nvPr/>
        </p:nvPicPr>
        <p:blipFill rotWithShape="1">
          <a:blip r:embed="rId3">
            <a:extLst>
              <a:ext uri="{28A0092B-C50C-407E-A947-70E740481C1C}">
                <a14:useLocalDpi xmlns:a14="http://schemas.microsoft.com/office/drawing/2010/main" val="0"/>
              </a:ext>
            </a:extLst>
          </a:blip>
          <a:srcRect l="10438" t="6" r="2051" b="-7"/>
          <a:stretch/>
        </p:blipFill>
        <p:spPr>
          <a:xfrm>
            <a:off x="6190422" y="1544602"/>
            <a:ext cx="5360874" cy="4594525"/>
          </a:xfrm>
          <a:prstGeom prst="rect">
            <a:avLst/>
          </a:prstGeom>
          <a:noFill/>
        </p:spPr>
      </p:pic>
      <p:pic>
        <p:nvPicPr>
          <p:cNvPr id="10" name="Εικόνα 9" descr="Εικόνα που περιέχει εξωτερικός χώρος/ύπαιθρος, χορτάρι, ρουχισμός, δέντρο">
            <a:extLst>
              <a:ext uri="{FF2B5EF4-FFF2-40B4-BE49-F238E27FC236}">
                <a16:creationId xmlns:a16="http://schemas.microsoft.com/office/drawing/2014/main" id="{52A8DF6E-45B4-A19B-BA5D-AAD9C87617CC}"/>
              </a:ext>
            </a:extLst>
          </p:cNvPr>
          <p:cNvPicPr>
            <a:picLocks noChangeAspect="1"/>
          </p:cNvPicPr>
          <p:nvPr/>
        </p:nvPicPr>
        <p:blipFill rotWithShape="1">
          <a:blip r:embed="rId4">
            <a:extLst>
              <a:ext uri="{28A0092B-C50C-407E-A947-70E740481C1C}">
                <a14:useLocalDpi xmlns:a14="http://schemas.microsoft.com/office/drawing/2010/main" val="0"/>
              </a:ext>
            </a:extLst>
          </a:blip>
          <a:srcRect t="12327"/>
          <a:stretch/>
        </p:blipFill>
        <p:spPr>
          <a:xfrm rot="16200000">
            <a:off x="6579017" y="1156420"/>
            <a:ext cx="4594525" cy="5370889"/>
          </a:xfrm>
          <a:prstGeom prst="rect">
            <a:avLst/>
          </a:prstGeom>
        </p:spPr>
      </p:pic>
      <p:sp>
        <p:nvSpPr>
          <p:cNvPr id="2" name="Tittel 1"/>
          <p:cNvSpPr>
            <a:spLocks noGrp="1"/>
          </p:cNvSpPr>
          <p:nvPr>
            <p:ph type="title"/>
          </p:nvPr>
        </p:nvSpPr>
        <p:spPr>
          <a:xfrm>
            <a:off x="630275" y="548761"/>
            <a:ext cx="10932276" cy="538671"/>
          </a:xfrm>
        </p:spPr>
        <p:txBody>
          <a:bodyPr anchor="t">
            <a:normAutofit/>
          </a:bodyPr>
          <a:lstStyle/>
          <a:p>
            <a:r>
              <a:rPr lang="en-GB" u="sng" dirty="0"/>
              <a:t>Y</a:t>
            </a:r>
            <a:r>
              <a:rPr lang="el-GR" u="sng" dirty="0"/>
              <a:t>ΔΡΟΓΕΩΛΟΓΙΚΗ ΕΡΕΥΝΑ</a:t>
            </a:r>
            <a:endParaRPr lang="en-GB" dirty="0"/>
          </a:p>
        </p:txBody>
      </p:sp>
      <p:sp>
        <p:nvSpPr>
          <p:cNvPr id="15" name="Content Placeholder 2">
            <a:extLst>
              <a:ext uri="{FF2B5EF4-FFF2-40B4-BE49-F238E27FC236}">
                <a16:creationId xmlns:a16="http://schemas.microsoft.com/office/drawing/2014/main" id="{41F13E54-A0CC-20CC-C550-4ADB86A071CB}"/>
              </a:ext>
            </a:extLst>
          </p:cNvPr>
          <p:cNvSpPr>
            <a:spLocks noGrp="1"/>
          </p:cNvSpPr>
          <p:nvPr>
            <p:ph idx="1"/>
          </p:nvPr>
        </p:nvSpPr>
        <p:spPr>
          <a:xfrm>
            <a:off x="630275" y="2009775"/>
            <a:ext cx="5370888" cy="4130700"/>
          </a:xfrm>
        </p:spPr>
        <p:txBody>
          <a:bodyPr/>
          <a:lstStyle/>
          <a:p>
            <a:pPr algn="just"/>
            <a:r>
              <a:rPr lang="el-GR" dirty="0"/>
              <a:t>Σταθμήμετρο </a:t>
            </a:r>
            <a:r>
              <a:rPr lang="en-US" dirty="0"/>
              <a:t>SOLINST TLC 107</a:t>
            </a:r>
            <a:r>
              <a:rPr lang="el-GR" dirty="0"/>
              <a:t>. Απ’ ευθείας μέτρηση στάθμης, θερμοκρασίας νερού και ηλεκτρικής αγωγιμότητας στους 25</a:t>
            </a:r>
            <a:r>
              <a:rPr lang="en-US" baseline="30000" dirty="0" err="1"/>
              <a:t>o</a:t>
            </a:r>
            <a:r>
              <a:rPr lang="en-US" dirty="0" err="1"/>
              <a:t>C</a:t>
            </a:r>
            <a:r>
              <a:rPr lang="el-GR" dirty="0"/>
              <a:t> εντός γεωτρήσεων.</a:t>
            </a:r>
            <a:endParaRPr lang="en-US" dirty="0"/>
          </a:p>
        </p:txBody>
      </p:sp>
      <p:sp>
        <p:nvSpPr>
          <p:cNvPr id="3" name="Plassholder for tekst 3">
            <a:extLst>
              <a:ext uri="{FF2B5EF4-FFF2-40B4-BE49-F238E27FC236}">
                <a16:creationId xmlns:a16="http://schemas.microsoft.com/office/drawing/2014/main" id="{0D4DCC78-BBBF-7F70-6697-7F5B80A8DF5D}"/>
              </a:ext>
            </a:extLst>
          </p:cNvPr>
          <p:cNvSpPr>
            <a:spLocks noGrp="1"/>
          </p:cNvSpPr>
          <p:nvPr>
            <p:ph type="body" sz="quarter" idx="10"/>
          </p:nvPr>
        </p:nvSpPr>
        <p:spPr>
          <a:xfrm>
            <a:off x="629862" y="1315554"/>
            <a:ext cx="10932275" cy="230859"/>
          </a:xfrm>
        </p:spPr>
        <p:txBody>
          <a:bodyPr>
            <a:normAutofit/>
          </a:bodyPr>
          <a:lstStyle/>
          <a:p>
            <a:r>
              <a:rPr lang="el-GR" dirty="0"/>
              <a:t>ΣΥΛΛΟΓΗ ΣΤΟΙΧΕΙΩΝ - ΕΞΟΠΛΙΣΜΟΣ</a:t>
            </a:r>
            <a:endParaRPr lang="en-GB" dirty="0"/>
          </a:p>
        </p:txBody>
      </p:sp>
      <p:graphicFrame>
        <p:nvGraphicFramePr>
          <p:cNvPr id="8" name="Γράφημα 7">
            <a:extLst>
              <a:ext uri="{FF2B5EF4-FFF2-40B4-BE49-F238E27FC236}">
                <a16:creationId xmlns:a16="http://schemas.microsoft.com/office/drawing/2014/main" id="{CB4C4824-DBA7-8557-744B-40AB301A255C}"/>
              </a:ext>
            </a:extLst>
          </p:cNvPr>
          <p:cNvGraphicFramePr>
            <a:graphicFrameLocks/>
          </p:cNvGraphicFramePr>
          <p:nvPr>
            <p:extLst>
              <p:ext uri="{D42A27DB-BD31-4B8C-83A1-F6EECF244321}">
                <p14:modId xmlns:p14="http://schemas.microsoft.com/office/powerpoint/2010/main" val="726807403"/>
              </p:ext>
            </p:extLst>
          </p:nvPr>
        </p:nvGraphicFramePr>
        <p:xfrm>
          <a:off x="429057" y="2750319"/>
          <a:ext cx="5666735" cy="35589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9296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up)">
                                      <p:cBhvr>
                                        <p:cTn id="20" dur="500"/>
                                        <p:tgtEl>
                                          <p:spTgt spid="8">
                                            <p:graphicEl>
                                              <a:chart seriesIdx="-3" categoryIdx="-3" bldStep="gridLegen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up)">
                                      <p:cBhvr>
                                        <p:cTn id="25" dur="1000"/>
                                        <p:tgtEl>
                                          <p:spTgt spid="8">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972A090-2983-874A-822F-9B362B17AD05}"/>
              </a:ext>
            </a:extLst>
          </p:cNvPr>
          <p:cNvPicPr>
            <a:picLocks noChangeAspect="1"/>
          </p:cNvPicPr>
          <p:nvPr/>
        </p:nvPicPr>
        <p:blipFill rotWithShape="1">
          <a:blip r:embed="rId4">
            <a:extLst>
              <a:ext uri="{28A0092B-C50C-407E-A947-70E740481C1C}">
                <a14:useLocalDpi xmlns:a14="http://schemas.microsoft.com/office/drawing/2010/main" val="0"/>
              </a:ext>
            </a:extLst>
          </a:blip>
          <a:srcRect l="27104" r="7121"/>
          <a:stretch/>
        </p:blipFill>
        <p:spPr>
          <a:xfrm>
            <a:off x="6190836" y="1545950"/>
            <a:ext cx="5370888" cy="4593139"/>
          </a:xfrm>
          <a:prstGeom prst="rect">
            <a:avLst/>
          </a:prstGeom>
        </p:spPr>
      </p:pic>
      <p:sp>
        <p:nvSpPr>
          <p:cNvPr id="2" name="Tittel 1"/>
          <p:cNvSpPr>
            <a:spLocks noGrp="1"/>
          </p:cNvSpPr>
          <p:nvPr>
            <p:ph type="title"/>
          </p:nvPr>
        </p:nvSpPr>
        <p:spPr>
          <a:xfrm>
            <a:off x="630275" y="548761"/>
            <a:ext cx="10932276" cy="538671"/>
          </a:xfrm>
        </p:spPr>
        <p:txBody>
          <a:bodyPr anchor="t">
            <a:normAutofit/>
          </a:bodyPr>
          <a:lstStyle/>
          <a:p>
            <a:r>
              <a:rPr lang="en-GB" u="sng" dirty="0"/>
              <a:t>Y</a:t>
            </a:r>
            <a:r>
              <a:rPr lang="el-GR" u="sng" dirty="0"/>
              <a:t>ΔΡΟΓΕΩΛΟΓΙΚΗ ΕΡΕΥΝΑ</a:t>
            </a:r>
            <a:endParaRPr lang="en-GB" dirty="0"/>
          </a:p>
        </p:txBody>
      </p:sp>
      <p:sp>
        <p:nvSpPr>
          <p:cNvPr id="15" name="Content Placeholder 2">
            <a:extLst>
              <a:ext uri="{FF2B5EF4-FFF2-40B4-BE49-F238E27FC236}">
                <a16:creationId xmlns:a16="http://schemas.microsoft.com/office/drawing/2014/main" id="{41F13E54-A0CC-20CC-C550-4ADB86A071CB}"/>
              </a:ext>
            </a:extLst>
          </p:cNvPr>
          <p:cNvSpPr>
            <a:spLocks noGrp="1"/>
          </p:cNvSpPr>
          <p:nvPr>
            <p:ph idx="1"/>
          </p:nvPr>
        </p:nvSpPr>
        <p:spPr>
          <a:xfrm>
            <a:off x="630275" y="2009775"/>
            <a:ext cx="5370888" cy="4130700"/>
          </a:xfrm>
        </p:spPr>
        <p:txBody>
          <a:bodyPr/>
          <a:lstStyle/>
          <a:p>
            <a:r>
              <a:rPr lang="el-GR" dirty="0"/>
              <a:t>Υποβρύχια κάμερα – </a:t>
            </a:r>
            <a:r>
              <a:rPr lang="en-US" dirty="0"/>
              <a:t>PASI WELL CAMERA 2</a:t>
            </a:r>
          </a:p>
        </p:txBody>
      </p:sp>
      <p:sp>
        <p:nvSpPr>
          <p:cNvPr id="3" name="Plassholder for tekst 3">
            <a:extLst>
              <a:ext uri="{FF2B5EF4-FFF2-40B4-BE49-F238E27FC236}">
                <a16:creationId xmlns:a16="http://schemas.microsoft.com/office/drawing/2014/main" id="{0D4DCC78-BBBF-7F70-6697-7F5B80A8DF5D}"/>
              </a:ext>
            </a:extLst>
          </p:cNvPr>
          <p:cNvSpPr>
            <a:spLocks noGrp="1"/>
          </p:cNvSpPr>
          <p:nvPr>
            <p:ph type="body" sz="quarter" idx="10"/>
          </p:nvPr>
        </p:nvSpPr>
        <p:spPr>
          <a:xfrm>
            <a:off x="629862" y="1315554"/>
            <a:ext cx="10932275" cy="230859"/>
          </a:xfrm>
        </p:spPr>
        <p:txBody>
          <a:bodyPr>
            <a:normAutofit/>
          </a:bodyPr>
          <a:lstStyle/>
          <a:p>
            <a:r>
              <a:rPr lang="el-GR" dirty="0"/>
              <a:t>ΣΥΛΛΟΓΗ ΣΤΟΙΧΕΙΩΝ - ΕΞΟΠΛΙΣΜΟΣ</a:t>
            </a:r>
            <a:endParaRPr lang="en-GB" dirty="0"/>
          </a:p>
        </p:txBody>
      </p:sp>
      <p:pic>
        <p:nvPicPr>
          <p:cNvPr id="7" name="ΑΓ25 SHORT">
            <a:hlinkClick r:id="" action="ppaction://media"/>
            <a:extLst>
              <a:ext uri="{FF2B5EF4-FFF2-40B4-BE49-F238E27FC236}">
                <a16:creationId xmlns:a16="http://schemas.microsoft.com/office/drawing/2014/main" id="{669CE578-3F5C-9D36-20E9-6AF715916C24}"/>
              </a:ext>
            </a:extLst>
          </p:cNvPr>
          <p:cNvPicPr>
            <a:picLocks noChangeAspect="1"/>
          </p:cNvPicPr>
          <p:nvPr>
            <a:videoFile r:link="rId1"/>
            <p:extLst>
              <p:ext uri="{DAA4B4D4-6D71-4841-9C94-3DE7FCFB9230}">
                <p14:media xmlns:p14="http://schemas.microsoft.com/office/powerpoint/2010/main" r:embed="rId2">
                  <p14:trim st="9470" end="17830.3333"/>
                </p14:media>
              </p:ext>
            </p:extLst>
          </p:nvPr>
        </p:nvPicPr>
        <p:blipFill>
          <a:blip r:embed="rId5"/>
          <a:stretch>
            <a:fillRect/>
          </a:stretch>
        </p:blipFill>
        <p:spPr>
          <a:xfrm>
            <a:off x="660284" y="2952880"/>
            <a:ext cx="5125460" cy="2811681"/>
          </a:xfrm>
          <a:prstGeom prst="rect">
            <a:avLst/>
          </a:prstGeom>
        </p:spPr>
      </p:pic>
    </p:spTree>
    <p:extLst>
      <p:ext uri="{BB962C8B-B14F-4D97-AF65-F5344CB8AC3E}">
        <p14:creationId xmlns:p14="http://schemas.microsoft.com/office/powerpoint/2010/main" val="211865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30275" y="548761"/>
            <a:ext cx="10932276" cy="538671"/>
          </a:xfrm>
        </p:spPr>
        <p:txBody>
          <a:bodyPr anchor="t">
            <a:normAutofit/>
          </a:bodyPr>
          <a:lstStyle/>
          <a:p>
            <a:r>
              <a:rPr lang="en-GB" u="sng" dirty="0"/>
              <a:t>Y</a:t>
            </a:r>
            <a:r>
              <a:rPr lang="el-GR" u="sng" dirty="0"/>
              <a:t>ΔΡΟΓΕΩΛΟΓΙΚΗ ΕΡΕΥΝΑ</a:t>
            </a:r>
            <a:endParaRPr lang="en-GB" dirty="0"/>
          </a:p>
        </p:txBody>
      </p:sp>
      <p:sp>
        <p:nvSpPr>
          <p:cNvPr id="15" name="Content Placeholder 2">
            <a:extLst>
              <a:ext uri="{FF2B5EF4-FFF2-40B4-BE49-F238E27FC236}">
                <a16:creationId xmlns:a16="http://schemas.microsoft.com/office/drawing/2014/main" id="{41F13E54-A0CC-20CC-C550-4ADB86A071CB}"/>
              </a:ext>
            </a:extLst>
          </p:cNvPr>
          <p:cNvSpPr>
            <a:spLocks noGrp="1"/>
          </p:cNvSpPr>
          <p:nvPr>
            <p:ph idx="1"/>
          </p:nvPr>
        </p:nvSpPr>
        <p:spPr>
          <a:xfrm>
            <a:off x="630275" y="2009775"/>
            <a:ext cx="5370888" cy="4130700"/>
          </a:xfrm>
        </p:spPr>
        <p:txBody>
          <a:bodyPr/>
          <a:lstStyle/>
          <a:p>
            <a:pPr algn="just"/>
            <a:r>
              <a:rPr lang="el-GR" dirty="0"/>
              <a:t>Δειγματολήπτης σημείου </a:t>
            </a:r>
            <a:r>
              <a:rPr lang="en-US" dirty="0"/>
              <a:t>SOLINST MODEL </a:t>
            </a:r>
            <a:r>
              <a:rPr lang="el-GR" dirty="0"/>
              <a:t>425 που δίνει τη δυνατότητα για την πραγματοποίηση δειγματοληψίας υψηλής ποιότητας με λήψη δειγμάτων νερού σε συγκεκριμένα διακριτά βάθη χωρίς ανάμειξη νερού από άλλα βάθη. </a:t>
            </a:r>
            <a:endParaRPr lang="en-US" dirty="0"/>
          </a:p>
        </p:txBody>
      </p:sp>
      <p:sp>
        <p:nvSpPr>
          <p:cNvPr id="3" name="Plassholder for tekst 3">
            <a:extLst>
              <a:ext uri="{FF2B5EF4-FFF2-40B4-BE49-F238E27FC236}">
                <a16:creationId xmlns:a16="http://schemas.microsoft.com/office/drawing/2014/main" id="{0D4DCC78-BBBF-7F70-6697-7F5B80A8DF5D}"/>
              </a:ext>
            </a:extLst>
          </p:cNvPr>
          <p:cNvSpPr>
            <a:spLocks noGrp="1"/>
          </p:cNvSpPr>
          <p:nvPr>
            <p:ph type="body" sz="quarter" idx="10"/>
          </p:nvPr>
        </p:nvSpPr>
        <p:spPr>
          <a:xfrm>
            <a:off x="629862" y="1315554"/>
            <a:ext cx="10932275" cy="230859"/>
          </a:xfrm>
        </p:spPr>
        <p:txBody>
          <a:bodyPr>
            <a:normAutofit/>
          </a:bodyPr>
          <a:lstStyle/>
          <a:p>
            <a:r>
              <a:rPr lang="el-GR" dirty="0"/>
              <a:t>ΣΥΛΛΟΓΗ ΣΤΟΙΧΕΙΩΝ - ΕΞΟΠΛΙΣΜΟΣ</a:t>
            </a:r>
            <a:endParaRPr lang="en-GB" dirty="0"/>
          </a:p>
        </p:txBody>
      </p:sp>
      <p:pic>
        <p:nvPicPr>
          <p:cNvPr id="5" name="Εικόνα 4" descr="Εικόνα που περιέχει κείμενο, στιγμιότυπο οθόνης, αφίσα, στύλος&#10;&#10;Περιγραφή που δημιουργήθηκε αυτόματα">
            <a:extLst>
              <a:ext uri="{FF2B5EF4-FFF2-40B4-BE49-F238E27FC236}">
                <a16:creationId xmlns:a16="http://schemas.microsoft.com/office/drawing/2014/main" id="{E44FC1F4-5AC7-F760-EFE4-F24C9BD5E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47" y="905135"/>
            <a:ext cx="2393564" cy="5404104"/>
          </a:xfrm>
          <a:prstGeom prst="rect">
            <a:avLst/>
          </a:prstGeom>
        </p:spPr>
      </p:pic>
    </p:spTree>
    <p:extLst>
      <p:ext uri="{BB962C8B-B14F-4D97-AF65-F5344CB8AC3E}">
        <p14:creationId xmlns:p14="http://schemas.microsoft.com/office/powerpoint/2010/main" val="54353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u="sng" dirty="0"/>
              <a:t>Y</a:t>
            </a:r>
            <a:r>
              <a:rPr lang="el-GR" u="sng" dirty="0"/>
              <a:t>ΔΡΟΓΕΩΛΟΓΙΚΗ ΕΡΕΥΝΑ</a:t>
            </a:r>
            <a:endParaRPr lang="en-GB" dirty="0"/>
          </a:p>
        </p:txBody>
      </p:sp>
      <p:sp>
        <p:nvSpPr>
          <p:cNvPr id="3" name="Plassholder for tekst 3">
            <a:extLst>
              <a:ext uri="{FF2B5EF4-FFF2-40B4-BE49-F238E27FC236}">
                <a16:creationId xmlns:a16="http://schemas.microsoft.com/office/drawing/2014/main" id="{0D4DCC78-BBBF-7F70-6697-7F5B80A8DF5D}"/>
              </a:ext>
            </a:extLst>
          </p:cNvPr>
          <p:cNvSpPr>
            <a:spLocks noGrp="1"/>
          </p:cNvSpPr>
          <p:nvPr>
            <p:ph type="body" sz="quarter" idx="10"/>
          </p:nvPr>
        </p:nvSpPr>
        <p:spPr>
          <a:xfrm>
            <a:off x="629862" y="1315554"/>
            <a:ext cx="10932275" cy="230859"/>
          </a:xfrm>
        </p:spPr>
        <p:txBody>
          <a:bodyPr/>
          <a:lstStyle/>
          <a:p>
            <a:r>
              <a:rPr lang="el-GR" dirty="0"/>
              <a:t>ΥΔΡΟΦΟΡΕΙΣ</a:t>
            </a:r>
            <a:endParaRPr lang="en-GB" dirty="0"/>
          </a:p>
        </p:txBody>
      </p:sp>
      <p:pic>
        <p:nvPicPr>
          <p:cNvPr id="4" name="Εικόνα 3">
            <a:extLst>
              <a:ext uri="{FF2B5EF4-FFF2-40B4-BE49-F238E27FC236}">
                <a16:creationId xmlns:a16="http://schemas.microsoft.com/office/drawing/2014/main" id="{5AB4FFB0-5488-EA62-0F01-7A1CDA94F2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91049" y="1207054"/>
            <a:ext cx="7324909" cy="5178385"/>
          </a:xfrm>
          <a:prstGeom prst="rect">
            <a:avLst/>
          </a:prstGeom>
        </p:spPr>
      </p:pic>
      <p:pic>
        <p:nvPicPr>
          <p:cNvPr id="8" name="Εικόνα 7" descr="Εικόνα που περιέχει κείμενο, διάγραμμα, παράλληλα, Σχέδιο&#10;&#10;Περιγραφή που δημιουργήθηκε αυτόματα">
            <a:extLst>
              <a:ext uri="{FF2B5EF4-FFF2-40B4-BE49-F238E27FC236}">
                <a16:creationId xmlns:a16="http://schemas.microsoft.com/office/drawing/2014/main" id="{0FDF1799-0C27-B12D-F1DD-843343985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392" y="1774535"/>
            <a:ext cx="3533958" cy="4444586"/>
          </a:xfrm>
          <a:prstGeom prst="rect">
            <a:avLst/>
          </a:prstGeom>
        </p:spPr>
      </p:pic>
      <p:pic>
        <p:nvPicPr>
          <p:cNvPr id="10" name="Εικόνα 9" descr="Εικόνα που περιέχει κείμενο, γραφικός χαρακτήρας, χαρτί, βιβλίο&#10;&#10;Περιγραφή που δημιουργήθηκε αυτόματα">
            <a:extLst>
              <a:ext uri="{FF2B5EF4-FFF2-40B4-BE49-F238E27FC236}">
                <a16:creationId xmlns:a16="http://schemas.microsoft.com/office/drawing/2014/main" id="{8F67621B-0573-DECF-F4FA-58F891FF65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92" y="1774534"/>
            <a:ext cx="3586220" cy="4444585"/>
          </a:xfrm>
          <a:prstGeom prst="rect">
            <a:avLst/>
          </a:prstGeom>
        </p:spPr>
      </p:pic>
      <p:pic>
        <p:nvPicPr>
          <p:cNvPr id="12" name="Εικόνα 11" descr="Εικόνα που περιέχει κείμενο, παράλληλα, γραφικός χαρακτήρας&#10;&#10;Περιγραφή που δημιουργήθηκε αυτόματα">
            <a:extLst>
              <a:ext uri="{FF2B5EF4-FFF2-40B4-BE49-F238E27FC236}">
                <a16:creationId xmlns:a16="http://schemas.microsoft.com/office/drawing/2014/main" id="{0A19F2E9-2A4A-9A1B-0518-A81B28C6BE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392" y="1670384"/>
            <a:ext cx="3586220" cy="4591083"/>
          </a:xfrm>
          <a:prstGeom prst="rect">
            <a:avLst/>
          </a:prstGeom>
        </p:spPr>
      </p:pic>
      <p:pic>
        <p:nvPicPr>
          <p:cNvPr id="14" name="Εικόνα 13" descr="Εικόνα που περιέχει κείμενο, στιγμιότυπο οθόνης, αριθμός, διάγραμμα&#10;&#10;Περιγραφή που δημιουργήθηκε αυτόματα">
            <a:extLst>
              <a:ext uri="{FF2B5EF4-FFF2-40B4-BE49-F238E27FC236}">
                <a16:creationId xmlns:a16="http://schemas.microsoft.com/office/drawing/2014/main" id="{9DABCFC7-9C3D-24E1-FE74-7D8FC8CCCE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1792" y="1207054"/>
            <a:ext cx="6971088" cy="5306923"/>
          </a:xfrm>
          <a:prstGeom prst="rect">
            <a:avLst/>
          </a:prstGeom>
        </p:spPr>
      </p:pic>
      <p:sp>
        <p:nvSpPr>
          <p:cNvPr id="16" name="Plassholder for tekst 3">
            <a:extLst>
              <a:ext uri="{FF2B5EF4-FFF2-40B4-BE49-F238E27FC236}">
                <a16:creationId xmlns:a16="http://schemas.microsoft.com/office/drawing/2014/main" id="{210A971A-CA12-2B59-689D-BA9FE2AC04EE}"/>
              </a:ext>
            </a:extLst>
          </p:cNvPr>
          <p:cNvSpPr txBox="1">
            <a:spLocks/>
          </p:cNvSpPr>
          <p:nvPr/>
        </p:nvSpPr>
        <p:spPr>
          <a:xfrm>
            <a:off x="593002" y="1732186"/>
            <a:ext cx="11189606" cy="2667397"/>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l-GR" sz="2000" dirty="0"/>
              <a:t>1 ελεύθερο υδροφόρο σε βάθος 4</a:t>
            </a:r>
            <a:r>
              <a:rPr lang="en-US" sz="2000" dirty="0"/>
              <a:t> - </a:t>
            </a:r>
            <a:r>
              <a:rPr lang="el-GR" sz="2000" dirty="0"/>
              <a:t>8 μ ο οποίος στις περισσότερες των περιπτώσεων έχει εξαντληθεί και λόγω κατακόρυφων μεταγγίσεων προς τους βαθύτερους</a:t>
            </a:r>
          </a:p>
          <a:p>
            <a:pPr marL="457200" indent="-457200">
              <a:buFont typeface="+mj-lt"/>
              <a:buAutoNum type="arabicPeriod"/>
            </a:pPr>
            <a:r>
              <a:rPr lang="el-GR" sz="2000" dirty="0"/>
              <a:t>2-3 μερικώς υπό  πίεση υδροφόρους  σε βάθη από 10</a:t>
            </a:r>
            <a:r>
              <a:rPr lang="en-US" sz="2000" dirty="0"/>
              <a:t> - </a:t>
            </a:r>
            <a:r>
              <a:rPr lang="el-GR" sz="2000" dirty="0"/>
              <a:t>50 μ και</a:t>
            </a:r>
          </a:p>
          <a:p>
            <a:pPr marL="457200" indent="-457200">
              <a:buFont typeface="+mj-lt"/>
              <a:buAutoNum type="arabicPeriod"/>
            </a:pPr>
            <a:r>
              <a:rPr lang="el-GR" sz="2000" dirty="0"/>
              <a:t>1-2 </a:t>
            </a:r>
            <a:r>
              <a:rPr lang="el-GR" sz="2000" dirty="0" err="1"/>
              <a:t>βαθείς</a:t>
            </a:r>
            <a:r>
              <a:rPr lang="el-GR" sz="2000" dirty="0"/>
              <a:t>, υπό πίεση υδροφόρους σε βάθη από 50</a:t>
            </a:r>
            <a:r>
              <a:rPr lang="en-US" sz="2000" dirty="0"/>
              <a:t> </a:t>
            </a:r>
            <a:r>
              <a:rPr lang="el-GR" sz="2000" dirty="0"/>
              <a:t>-</a:t>
            </a:r>
            <a:r>
              <a:rPr lang="en-US" sz="2000"/>
              <a:t> </a:t>
            </a:r>
            <a:r>
              <a:rPr lang="el-GR" sz="2000"/>
              <a:t>150 </a:t>
            </a:r>
            <a:r>
              <a:rPr lang="el-GR" sz="2000" dirty="0"/>
              <a:t>μ. </a:t>
            </a:r>
          </a:p>
          <a:p>
            <a:endParaRPr lang="el-GR" sz="2000" dirty="0"/>
          </a:p>
          <a:p>
            <a:r>
              <a:rPr lang="el-GR" sz="2000" dirty="0"/>
              <a:t>Οι υδροφορείς έχουν μεγάλη ανομοιομορφία τόσο στην οριζόντια εξάπλωση όσο και στο πάχος από θέση σε θέση. </a:t>
            </a:r>
            <a:endParaRPr lang="en-GB" sz="1400" dirty="0"/>
          </a:p>
        </p:txBody>
      </p:sp>
    </p:spTree>
    <p:extLst>
      <p:ext uri="{BB962C8B-B14F-4D97-AF65-F5344CB8AC3E}">
        <p14:creationId xmlns:p14="http://schemas.microsoft.com/office/powerpoint/2010/main" val="32165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pic>
        <p:nvPicPr>
          <p:cNvPr id="12" name="Εικόνα 11">
            <a:extLst>
              <a:ext uri="{FF2B5EF4-FFF2-40B4-BE49-F238E27FC236}">
                <a16:creationId xmlns:a16="http://schemas.microsoft.com/office/drawing/2014/main" id="{99D49567-5960-37D8-B33F-8D02EE942C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3092" y="287747"/>
            <a:ext cx="8656838" cy="6119999"/>
          </a:xfrm>
          <a:prstGeom prst="rect">
            <a:avLst/>
          </a:prstGeom>
        </p:spPr>
      </p:pic>
      <p:pic>
        <p:nvPicPr>
          <p:cNvPr id="16" name="Εικόνα 15">
            <a:extLst>
              <a:ext uri="{FF2B5EF4-FFF2-40B4-BE49-F238E27FC236}">
                <a16:creationId xmlns:a16="http://schemas.microsoft.com/office/drawing/2014/main" id="{48755697-2AF4-6075-ECF8-66C8EA23A2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3092" y="287747"/>
            <a:ext cx="8656838" cy="6119999"/>
          </a:xfrm>
          <a:prstGeom prst="rect">
            <a:avLst/>
          </a:prstGeom>
        </p:spPr>
      </p:pic>
      <p:sp>
        <p:nvSpPr>
          <p:cNvPr id="2" name="Tittel 1"/>
          <p:cNvSpPr>
            <a:spLocks noGrp="1"/>
          </p:cNvSpPr>
          <p:nvPr>
            <p:ph type="title"/>
          </p:nvPr>
        </p:nvSpPr>
        <p:spPr>
          <a:xfrm>
            <a:off x="353636" y="450253"/>
            <a:ext cx="10932276" cy="430887"/>
          </a:xfrm>
        </p:spPr>
        <p:txBody>
          <a:bodyPr/>
          <a:lstStyle/>
          <a:p>
            <a:r>
              <a:rPr lang="el-GR" sz="2800" u="sng" dirty="0"/>
              <a:t>ΑΠΟΤΕΛΕΣΜΑΤΑ</a:t>
            </a:r>
            <a:endParaRPr lang="en-GB" sz="2800" dirty="0"/>
          </a:p>
        </p:txBody>
      </p:sp>
      <p:sp>
        <p:nvSpPr>
          <p:cNvPr id="3" name="Plassholder for tekst 3">
            <a:extLst>
              <a:ext uri="{FF2B5EF4-FFF2-40B4-BE49-F238E27FC236}">
                <a16:creationId xmlns:a16="http://schemas.microsoft.com/office/drawing/2014/main" id="{36844743-25C8-0F42-DD5A-BC56B8A44DF2}"/>
              </a:ext>
            </a:extLst>
          </p:cNvPr>
          <p:cNvSpPr>
            <a:spLocks noGrp="1"/>
          </p:cNvSpPr>
          <p:nvPr>
            <p:ph type="body" sz="quarter" idx="10"/>
          </p:nvPr>
        </p:nvSpPr>
        <p:spPr>
          <a:xfrm>
            <a:off x="353637" y="1407593"/>
            <a:ext cx="2716941" cy="692497"/>
          </a:xfrm>
        </p:spPr>
        <p:txBody>
          <a:bodyPr/>
          <a:lstStyle/>
          <a:p>
            <a:r>
              <a:rPr lang="el-GR" dirty="0"/>
              <a:t>ΧΩΡΙΚΗ ΚΑΤΑΝΟΜΗ ΣΥΓΚΕΝΤΡΩΣΗΣ ΙΟΝΤΩΝ ΧΛΩΡΙΟΥ</a:t>
            </a:r>
          </a:p>
        </p:txBody>
      </p:sp>
      <p:cxnSp>
        <p:nvCxnSpPr>
          <p:cNvPr id="8" name="Ευθεία γραμμή σύνδεσης 7">
            <a:extLst>
              <a:ext uri="{FF2B5EF4-FFF2-40B4-BE49-F238E27FC236}">
                <a16:creationId xmlns:a16="http://schemas.microsoft.com/office/drawing/2014/main" id="{87AD94CE-0D18-8BF4-7F19-734CD5ED014D}"/>
              </a:ext>
            </a:extLst>
          </p:cNvPr>
          <p:cNvCxnSpPr/>
          <p:nvPr/>
        </p:nvCxnSpPr>
        <p:spPr>
          <a:xfrm>
            <a:off x="3171825" y="1133475"/>
            <a:ext cx="0" cy="5162550"/>
          </a:xfrm>
          <a:prstGeom prst="line">
            <a:avLst/>
          </a:prstGeom>
          <a:ln>
            <a:solidFill>
              <a:srgbClr val="015486"/>
            </a:solidFill>
          </a:ln>
        </p:spPr>
        <p:style>
          <a:lnRef idx="1">
            <a:schemeClr val="accent1"/>
          </a:lnRef>
          <a:fillRef idx="0">
            <a:schemeClr val="accent1"/>
          </a:fillRef>
          <a:effectRef idx="0">
            <a:schemeClr val="accent1"/>
          </a:effectRef>
          <a:fontRef idx="minor">
            <a:schemeClr val="tx1"/>
          </a:fontRef>
        </p:style>
      </p:cxnSp>
      <p:sp>
        <p:nvSpPr>
          <p:cNvPr id="13" name="Plassholder for tekst 3">
            <a:extLst>
              <a:ext uri="{FF2B5EF4-FFF2-40B4-BE49-F238E27FC236}">
                <a16:creationId xmlns:a16="http://schemas.microsoft.com/office/drawing/2014/main" id="{0D6B76C8-5FD8-7C7B-8209-3BC073859BA8}"/>
              </a:ext>
            </a:extLst>
          </p:cNvPr>
          <p:cNvSpPr txBox="1">
            <a:spLocks/>
          </p:cNvSpPr>
          <p:nvPr/>
        </p:nvSpPr>
        <p:spPr>
          <a:xfrm>
            <a:off x="353637" y="2630688"/>
            <a:ext cx="2344408" cy="230832"/>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ΥΓΡΗ ΠΕΡΙΟΔΟΣ</a:t>
            </a:r>
            <a:endParaRPr lang="en-GB" dirty="0"/>
          </a:p>
        </p:txBody>
      </p:sp>
      <p:sp>
        <p:nvSpPr>
          <p:cNvPr id="14" name="Plassholder for tekst 3">
            <a:extLst>
              <a:ext uri="{FF2B5EF4-FFF2-40B4-BE49-F238E27FC236}">
                <a16:creationId xmlns:a16="http://schemas.microsoft.com/office/drawing/2014/main" id="{1D4DCF55-9E9A-2FB5-5E28-DA0D9D75100A}"/>
              </a:ext>
            </a:extLst>
          </p:cNvPr>
          <p:cNvSpPr txBox="1">
            <a:spLocks/>
          </p:cNvSpPr>
          <p:nvPr/>
        </p:nvSpPr>
        <p:spPr>
          <a:xfrm>
            <a:off x="353636" y="2630688"/>
            <a:ext cx="2344408" cy="230832"/>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ΞΗΡΗ ΠΕΡΙΟΔΟΣ</a:t>
            </a:r>
            <a:endParaRPr lang="en-GB" dirty="0"/>
          </a:p>
        </p:txBody>
      </p:sp>
      <p:sp>
        <p:nvSpPr>
          <p:cNvPr id="19" name="Ελεύθερη σχεδίαση: Σχήμα 18">
            <a:extLst>
              <a:ext uri="{FF2B5EF4-FFF2-40B4-BE49-F238E27FC236}">
                <a16:creationId xmlns:a16="http://schemas.microsoft.com/office/drawing/2014/main" id="{CB297A13-EE75-8D73-7FAB-5D837A4E14CB}"/>
              </a:ext>
            </a:extLst>
          </p:cNvPr>
          <p:cNvSpPr/>
          <p:nvPr/>
        </p:nvSpPr>
        <p:spPr>
          <a:xfrm>
            <a:off x="6235700" y="2209800"/>
            <a:ext cx="3403600" cy="1327150"/>
          </a:xfrm>
          <a:custGeom>
            <a:avLst/>
            <a:gdLst>
              <a:gd name="connsiteX0" fmla="*/ 3403600 w 3403600"/>
              <a:gd name="connsiteY0" fmla="*/ 482600 h 1327150"/>
              <a:gd name="connsiteX1" fmla="*/ 3003550 w 3403600"/>
              <a:gd name="connsiteY1" fmla="*/ 685800 h 1327150"/>
              <a:gd name="connsiteX2" fmla="*/ 2736850 w 3403600"/>
              <a:gd name="connsiteY2" fmla="*/ 781050 h 1327150"/>
              <a:gd name="connsiteX3" fmla="*/ 2597150 w 3403600"/>
              <a:gd name="connsiteY3" fmla="*/ 781050 h 1327150"/>
              <a:gd name="connsiteX4" fmla="*/ 2324100 w 3403600"/>
              <a:gd name="connsiteY4" fmla="*/ 685800 h 1327150"/>
              <a:gd name="connsiteX5" fmla="*/ 2235200 w 3403600"/>
              <a:gd name="connsiteY5" fmla="*/ 565150 h 1327150"/>
              <a:gd name="connsiteX6" fmla="*/ 2146300 w 3403600"/>
              <a:gd name="connsiteY6" fmla="*/ 279400 h 1327150"/>
              <a:gd name="connsiteX7" fmla="*/ 2082800 w 3403600"/>
              <a:gd name="connsiteY7" fmla="*/ 139700 h 1327150"/>
              <a:gd name="connsiteX8" fmla="*/ 1974850 w 3403600"/>
              <a:gd name="connsiteY8" fmla="*/ 6350 h 1327150"/>
              <a:gd name="connsiteX9" fmla="*/ 1892300 w 3403600"/>
              <a:gd name="connsiteY9" fmla="*/ 0 h 1327150"/>
              <a:gd name="connsiteX10" fmla="*/ 1670050 w 3403600"/>
              <a:gd name="connsiteY10" fmla="*/ 120650 h 1327150"/>
              <a:gd name="connsiteX11" fmla="*/ 1555750 w 3403600"/>
              <a:gd name="connsiteY11" fmla="*/ 215900 h 1327150"/>
              <a:gd name="connsiteX12" fmla="*/ 1473200 w 3403600"/>
              <a:gd name="connsiteY12" fmla="*/ 406400 h 1327150"/>
              <a:gd name="connsiteX13" fmla="*/ 1422400 w 3403600"/>
              <a:gd name="connsiteY13" fmla="*/ 660400 h 1327150"/>
              <a:gd name="connsiteX14" fmla="*/ 1257300 w 3403600"/>
              <a:gd name="connsiteY14" fmla="*/ 838200 h 1327150"/>
              <a:gd name="connsiteX15" fmla="*/ 1079500 w 3403600"/>
              <a:gd name="connsiteY15" fmla="*/ 946150 h 1327150"/>
              <a:gd name="connsiteX16" fmla="*/ 1016000 w 3403600"/>
              <a:gd name="connsiteY16" fmla="*/ 1041400 h 1327150"/>
              <a:gd name="connsiteX17" fmla="*/ 914400 w 3403600"/>
              <a:gd name="connsiteY17" fmla="*/ 1187450 h 1327150"/>
              <a:gd name="connsiteX18" fmla="*/ 825500 w 3403600"/>
              <a:gd name="connsiteY18" fmla="*/ 1244600 h 1327150"/>
              <a:gd name="connsiteX19" fmla="*/ 635000 w 3403600"/>
              <a:gd name="connsiteY19" fmla="*/ 1238250 h 1327150"/>
              <a:gd name="connsiteX20" fmla="*/ 571500 w 3403600"/>
              <a:gd name="connsiteY20" fmla="*/ 1219200 h 1327150"/>
              <a:gd name="connsiteX21" fmla="*/ 336550 w 3403600"/>
              <a:gd name="connsiteY21" fmla="*/ 1155700 h 1327150"/>
              <a:gd name="connsiteX22" fmla="*/ 171450 w 3403600"/>
              <a:gd name="connsiteY22" fmla="*/ 1130300 h 1327150"/>
              <a:gd name="connsiteX23" fmla="*/ 139700 w 3403600"/>
              <a:gd name="connsiteY23" fmla="*/ 1162050 h 1327150"/>
              <a:gd name="connsiteX24" fmla="*/ 31750 w 3403600"/>
              <a:gd name="connsiteY24" fmla="*/ 1250950 h 1327150"/>
              <a:gd name="connsiteX25" fmla="*/ 0 w 3403600"/>
              <a:gd name="connsiteY25" fmla="*/ 1327150 h 1327150"/>
              <a:gd name="connsiteX0" fmla="*/ 3403600 w 3403600"/>
              <a:gd name="connsiteY0" fmla="*/ 482600 h 1327150"/>
              <a:gd name="connsiteX1" fmla="*/ 3003550 w 3403600"/>
              <a:gd name="connsiteY1" fmla="*/ 685800 h 1327150"/>
              <a:gd name="connsiteX2" fmla="*/ 2736850 w 3403600"/>
              <a:gd name="connsiteY2" fmla="*/ 781050 h 1327150"/>
              <a:gd name="connsiteX3" fmla="*/ 2597150 w 3403600"/>
              <a:gd name="connsiteY3" fmla="*/ 781050 h 1327150"/>
              <a:gd name="connsiteX4" fmla="*/ 2324100 w 3403600"/>
              <a:gd name="connsiteY4" fmla="*/ 685800 h 1327150"/>
              <a:gd name="connsiteX5" fmla="*/ 2235200 w 3403600"/>
              <a:gd name="connsiteY5" fmla="*/ 565150 h 1327150"/>
              <a:gd name="connsiteX6" fmla="*/ 2146300 w 3403600"/>
              <a:gd name="connsiteY6" fmla="*/ 279400 h 1327150"/>
              <a:gd name="connsiteX7" fmla="*/ 2082800 w 3403600"/>
              <a:gd name="connsiteY7" fmla="*/ 139700 h 1327150"/>
              <a:gd name="connsiteX8" fmla="*/ 1974850 w 3403600"/>
              <a:gd name="connsiteY8" fmla="*/ 6350 h 1327150"/>
              <a:gd name="connsiteX9" fmla="*/ 1892300 w 3403600"/>
              <a:gd name="connsiteY9" fmla="*/ 0 h 1327150"/>
              <a:gd name="connsiteX10" fmla="*/ 1670050 w 3403600"/>
              <a:gd name="connsiteY10" fmla="*/ 120650 h 1327150"/>
              <a:gd name="connsiteX11" fmla="*/ 1555750 w 3403600"/>
              <a:gd name="connsiteY11" fmla="*/ 215900 h 1327150"/>
              <a:gd name="connsiteX12" fmla="*/ 1473200 w 3403600"/>
              <a:gd name="connsiteY12" fmla="*/ 406400 h 1327150"/>
              <a:gd name="connsiteX13" fmla="*/ 1422400 w 3403600"/>
              <a:gd name="connsiteY13" fmla="*/ 660400 h 1327150"/>
              <a:gd name="connsiteX14" fmla="*/ 1257300 w 3403600"/>
              <a:gd name="connsiteY14" fmla="*/ 838200 h 1327150"/>
              <a:gd name="connsiteX15" fmla="*/ 1079500 w 3403600"/>
              <a:gd name="connsiteY15" fmla="*/ 946150 h 1327150"/>
              <a:gd name="connsiteX16" fmla="*/ 1016000 w 3403600"/>
              <a:gd name="connsiteY16" fmla="*/ 1041400 h 1327150"/>
              <a:gd name="connsiteX17" fmla="*/ 914400 w 3403600"/>
              <a:gd name="connsiteY17" fmla="*/ 1187450 h 1327150"/>
              <a:gd name="connsiteX18" fmla="*/ 825500 w 3403600"/>
              <a:gd name="connsiteY18" fmla="*/ 1244600 h 1327150"/>
              <a:gd name="connsiteX19" fmla="*/ 635000 w 3403600"/>
              <a:gd name="connsiteY19" fmla="*/ 1238250 h 1327150"/>
              <a:gd name="connsiteX20" fmla="*/ 571500 w 3403600"/>
              <a:gd name="connsiteY20" fmla="*/ 1219200 h 1327150"/>
              <a:gd name="connsiteX21" fmla="*/ 336550 w 3403600"/>
              <a:gd name="connsiteY21" fmla="*/ 1155700 h 1327150"/>
              <a:gd name="connsiteX22" fmla="*/ 222250 w 3403600"/>
              <a:gd name="connsiteY22" fmla="*/ 1143000 h 1327150"/>
              <a:gd name="connsiteX23" fmla="*/ 139700 w 3403600"/>
              <a:gd name="connsiteY23" fmla="*/ 1162050 h 1327150"/>
              <a:gd name="connsiteX24" fmla="*/ 31750 w 3403600"/>
              <a:gd name="connsiteY24" fmla="*/ 1250950 h 1327150"/>
              <a:gd name="connsiteX25" fmla="*/ 0 w 3403600"/>
              <a:gd name="connsiteY25" fmla="*/ 1327150 h 1327150"/>
              <a:gd name="connsiteX0" fmla="*/ 3403600 w 3403600"/>
              <a:gd name="connsiteY0" fmla="*/ 482600 h 1327150"/>
              <a:gd name="connsiteX1" fmla="*/ 3003550 w 3403600"/>
              <a:gd name="connsiteY1" fmla="*/ 685800 h 1327150"/>
              <a:gd name="connsiteX2" fmla="*/ 2736850 w 3403600"/>
              <a:gd name="connsiteY2" fmla="*/ 781050 h 1327150"/>
              <a:gd name="connsiteX3" fmla="*/ 2597150 w 3403600"/>
              <a:gd name="connsiteY3" fmla="*/ 781050 h 1327150"/>
              <a:gd name="connsiteX4" fmla="*/ 2324100 w 3403600"/>
              <a:gd name="connsiteY4" fmla="*/ 685800 h 1327150"/>
              <a:gd name="connsiteX5" fmla="*/ 2235200 w 3403600"/>
              <a:gd name="connsiteY5" fmla="*/ 565150 h 1327150"/>
              <a:gd name="connsiteX6" fmla="*/ 2146300 w 3403600"/>
              <a:gd name="connsiteY6" fmla="*/ 279400 h 1327150"/>
              <a:gd name="connsiteX7" fmla="*/ 2082800 w 3403600"/>
              <a:gd name="connsiteY7" fmla="*/ 139700 h 1327150"/>
              <a:gd name="connsiteX8" fmla="*/ 1974850 w 3403600"/>
              <a:gd name="connsiteY8" fmla="*/ 6350 h 1327150"/>
              <a:gd name="connsiteX9" fmla="*/ 1892300 w 3403600"/>
              <a:gd name="connsiteY9" fmla="*/ 0 h 1327150"/>
              <a:gd name="connsiteX10" fmla="*/ 1670050 w 3403600"/>
              <a:gd name="connsiteY10" fmla="*/ 120650 h 1327150"/>
              <a:gd name="connsiteX11" fmla="*/ 1555750 w 3403600"/>
              <a:gd name="connsiteY11" fmla="*/ 215900 h 1327150"/>
              <a:gd name="connsiteX12" fmla="*/ 1473200 w 3403600"/>
              <a:gd name="connsiteY12" fmla="*/ 406400 h 1327150"/>
              <a:gd name="connsiteX13" fmla="*/ 1422400 w 3403600"/>
              <a:gd name="connsiteY13" fmla="*/ 660400 h 1327150"/>
              <a:gd name="connsiteX14" fmla="*/ 1257300 w 3403600"/>
              <a:gd name="connsiteY14" fmla="*/ 838200 h 1327150"/>
              <a:gd name="connsiteX15" fmla="*/ 1079500 w 3403600"/>
              <a:gd name="connsiteY15" fmla="*/ 946150 h 1327150"/>
              <a:gd name="connsiteX16" fmla="*/ 1016000 w 3403600"/>
              <a:gd name="connsiteY16" fmla="*/ 1041400 h 1327150"/>
              <a:gd name="connsiteX17" fmla="*/ 914400 w 3403600"/>
              <a:gd name="connsiteY17" fmla="*/ 1187450 h 1327150"/>
              <a:gd name="connsiteX18" fmla="*/ 825500 w 3403600"/>
              <a:gd name="connsiteY18" fmla="*/ 1244600 h 1327150"/>
              <a:gd name="connsiteX19" fmla="*/ 635000 w 3403600"/>
              <a:gd name="connsiteY19" fmla="*/ 1238250 h 1327150"/>
              <a:gd name="connsiteX20" fmla="*/ 571500 w 3403600"/>
              <a:gd name="connsiteY20" fmla="*/ 1219200 h 1327150"/>
              <a:gd name="connsiteX21" fmla="*/ 336550 w 3403600"/>
              <a:gd name="connsiteY21" fmla="*/ 1155700 h 1327150"/>
              <a:gd name="connsiteX22" fmla="*/ 222250 w 3403600"/>
              <a:gd name="connsiteY22" fmla="*/ 1143000 h 1327150"/>
              <a:gd name="connsiteX23" fmla="*/ 107950 w 3403600"/>
              <a:gd name="connsiteY23" fmla="*/ 1181100 h 1327150"/>
              <a:gd name="connsiteX24" fmla="*/ 31750 w 3403600"/>
              <a:gd name="connsiteY24" fmla="*/ 1250950 h 1327150"/>
              <a:gd name="connsiteX25" fmla="*/ 0 w 3403600"/>
              <a:gd name="connsiteY25" fmla="*/ 1327150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03600" h="1327150">
                <a:moveTo>
                  <a:pt x="3403600" y="482600"/>
                </a:moveTo>
                <a:lnTo>
                  <a:pt x="3003550" y="685800"/>
                </a:lnTo>
                <a:lnTo>
                  <a:pt x="2736850" y="781050"/>
                </a:lnTo>
                <a:lnTo>
                  <a:pt x="2597150" y="781050"/>
                </a:lnTo>
                <a:lnTo>
                  <a:pt x="2324100" y="685800"/>
                </a:lnTo>
                <a:lnTo>
                  <a:pt x="2235200" y="565150"/>
                </a:lnTo>
                <a:lnTo>
                  <a:pt x="2146300" y="279400"/>
                </a:lnTo>
                <a:lnTo>
                  <a:pt x="2082800" y="139700"/>
                </a:lnTo>
                <a:lnTo>
                  <a:pt x="1974850" y="6350"/>
                </a:lnTo>
                <a:lnTo>
                  <a:pt x="1892300" y="0"/>
                </a:lnTo>
                <a:lnTo>
                  <a:pt x="1670050" y="120650"/>
                </a:lnTo>
                <a:lnTo>
                  <a:pt x="1555750" y="215900"/>
                </a:lnTo>
                <a:lnTo>
                  <a:pt x="1473200" y="406400"/>
                </a:lnTo>
                <a:lnTo>
                  <a:pt x="1422400" y="660400"/>
                </a:lnTo>
                <a:lnTo>
                  <a:pt x="1257300" y="838200"/>
                </a:lnTo>
                <a:lnTo>
                  <a:pt x="1079500" y="946150"/>
                </a:lnTo>
                <a:lnTo>
                  <a:pt x="1016000" y="1041400"/>
                </a:lnTo>
                <a:lnTo>
                  <a:pt x="914400" y="1187450"/>
                </a:lnTo>
                <a:lnTo>
                  <a:pt x="825500" y="1244600"/>
                </a:lnTo>
                <a:lnTo>
                  <a:pt x="635000" y="1238250"/>
                </a:lnTo>
                <a:lnTo>
                  <a:pt x="571500" y="1219200"/>
                </a:lnTo>
                <a:lnTo>
                  <a:pt x="336550" y="1155700"/>
                </a:lnTo>
                <a:lnTo>
                  <a:pt x="222250" y="1143000"/>
                </a:lnTo>
                <a:lnTo>
                  <a:pt x="107950" y="1181100"/>
                </a:lnTo>
                <a:lnTo>
                  <a:pt x="31750" y="1250950"/>
                </a:lnTo>
                <a:lnTo>
                  <a:pt x="0" y="1327150"/>
                </a:lnTo>
              </a:path>
            </a:pathLst>
          </a:cu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3247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3" grpId="1"/>
      <p:bldP spid="14"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pic>
        <p:nvPicPr>
          <p:cNvPr id="12" name="Εικόνα 11">
            <a:extLst>
              <a:ext uri="{FF2B5EF4-FFF2-40B4-BE49-F238E27FC236}">
                <a16:creationId xmlns:a16="http://schemas.microsoft.com/office/drawing/2014/main" id="{99D49567-5960-37D8-B33F-8D02EE942C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3092" y="287747"/>
            <a:ext cx="8656838" cy="6119999"/>
          </a:xfrm>
          <a:prstGeom prst="rect">
            <a:avLst/>
          </a:prstGeom>
        </p:spPr>
      </p:pic>
      <p:pic>
        <p:nvPicPr>
          <p:cNvPr id="16" name="Εικόνα 15">
            <a:extLst>
              <a:ext uri="{FF2B5EF4-FFF2-40B4-BE49-F238E27FC236}">
                <a16:creationId xmlns:a16="http://schemas.microsoft.com/office/drawing/2014/main" id="{48755697-2AF4-6075-ECF8-66C8EA23A2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3092" y="287747"/>
            <a:ext cx="8656838" cy="6119999"/>
          </a:xfrm>
          <a:prstGeom prst="rect">
            <a:avLst/>
          </a:prstGeom>
        </p:spPr>
      </p:pic>
      <p:sp>
        <p:nvSpPr>
          <p:cNvPr id="2" name="Tittel 1"/>
          <p:cNvSpPr>
            <a:spLocks noGrp="1"/>
          </p:cNvSpPr>
          <p:nvPr>
            <p:ph type="title"/>
          </p:nvPr>
        </p:nvSpPr>
        <p:spPr>
          <a:xfrm>
            <a:off x="353636" y="450253"/>
            <a:ext cx="10932276" cy="430887"/>
          </a:xfrm>
        </p:spPr>
        <p:txBody>
          <a:bodyPr/>
          <a:lstStyle/>
          <a:p>
            <a:r>
              <a:rPr lang="el-GR" sz="2800" u="sng" dirty="0"/>
              <a:t>ΑΠΟΤΕΛΕΣΜΑΤΑ</a:t>
            </a:r>
            <a:endParaRPr lang="en-GB" sz="2800" dirty="0"/>
          </a:p>
        </p:txBody>
      </p:sp>
      <p:sp>
        <p:nvSpPr>
          <p:cNvPr id="3" name="Plassholder for tekst 3">
            <a:extLst>
              <a:ext uri="{FF2B5EF4-FFF2-40B4-BE49-F238E27FC236}">
                <a16:creationId xmlns:a16="http://schemas.microsoft.com/office/drawing/2014/main" id="{36844743-25C8-0F42-DD5A-BC56B8A44DF2}"/>
              </a:ext>
            </a:extLst>
          </p:cNvPr>
          <p:cNvSpPr>
            <a:spLocks noGrp="1"/>
          </p:cNvSpPr>
          <p:nvPr>
            <p:ph type="body" sz="quarter" idx="10"/>
          </p:nvPr>
        </p:nvSpPr>
        <p:spPr>
          <a:xfrm>
            <a:off x="353637" y="1407593"/>
            <a:ext cx="2716941" cy="589905"/>
          </a:xfrm>
        </p:spPr>
        <p:txBody>
          <a:bodyPr/>
          <a:lstStyle/>
          <a:p>
            <a:r>
              <a:rPr lang="el-GR" dirty="0"/>
              <a:t>ΧΩΡΙΚΗ ΚΑΤΑΝΟΜΗ</a:t>
            </a:r>
          </a:p>
          <a:p>
            <a:r>
              <a:rPr lang="el-GR" dirty="0"/>
              <a:t>Ηλεκτρική Αγωγιμότητα 25</a:t>
            </a:r>
            <a:r>
              <a:rPr lang="el-GR" baseline="30000" dirty="0"/>
              <a:t>ο</a:t>
            </a:r>
            <a:r>
              <a:rPr lang="en-US" dirty="0"/>
              <a:t>C</a:t>
            </a:r>
            <a:endParaRPr lang="el-GR" dirty="0"/>
          </a:p>
        </p:txBody>
      </p:sp>
      <p:cxnSp>
        <p:nvCxnSpPr>
          <p:cNvPr id="8" name="Ευθεία γραμμή σύνδεσης 7">
            <a:extLst>
              <a:ext uri="{FF2B5EF4-FFF2-40B4-BE49-F238E27FC236}">
                <a16:creationId xmlns:a16="http://schemas.microsoft.com/office/drawing/2014/main" id="{87AD94CE-0D18-8BF4-7F19-734CD5ED014D}"/>
              </a:ext>
            </a:extLst>
          </p:cNvPr>
          <p:cNvCxnSpPr/>
          <p:nvPr/>
        </p:nvCxnSpPr>
        <p:spPr>
          <a:xfrm>
            <a:off x="3171825" y="1133475"/>
            <a:ext cx="0" cy="5162550"/>
          </a:xfrm>
          <a:prstGeom prst="line">
            <a:avLst/>
          </a:prstGeom>
          <a:ln>
            <a:solidFill>
              <a:srgbClr val="015486"/>
            </a:solidFill>
          </a:ln>
        </p:spPr>
        <p:style>
          <a:lnRef idx="1">
            <a:schemeClr val="accent1"/>
          </a:lnRef>
          <a:fillRef idx="0">
            <a:schemeClr val="accent1"/>
          </a:fillRef>
          <a:effectRef idx="0">
            <a:schemeClr val="accent1"/>
          </a:effectRef>
          <a:fontRef idx="minor">
            <a:schemeClr val="tx1"/>
          </a:fontRef>
        </p:style>
      </p:cxnSp>
      <p:sp>
        <p:nvSpPr>
          <p:cNvPr id="13" name="Plassholder for tekst 3">
            <a:extLst>
              <a:ext uri="{FF2B5EF4-FFF2-40B4-BE49-F238E27FC236}">
                <a16:creationId xmlns:a16="http://schemas.microsoft.com/office/drawing/2014/main" id="{0D6B76C8-5FD8-7C7B-8209-3BC073859BA8}"/>
              </a:ext>
            </a:extLst>
          </p:cNvPr>
          <p:cNvSpPr txBox="1">
            <a:spLocks/>
          </p:cNvSpPr>
          <p:nvPr/>
        </p:nvSpPr>
        <p:spPr>
          <a:xfrm>
            <a:off x="353637" y="2630688"/>
            <a:ext cx="2344408" cy="230832"/>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ΥΓΡΗ ΠΕΡΙΟΔΟΣ</a:t>
            </a:r>
            <a:endParaRPr lang="en-GB" dirty="0"/>
          </a:p>
        </p:txBody>
      </p:sp>
      <p:sp>
        <p:nvSpPr>
          <p:cNvPr id="14" name="Plassholder for tekst 3">
            <a:extLst>
              <a:ext uri="{FF2B5EF4-FFF2-40B4-BE49-F238E27FC236}">
                <a16:creationId xmlns:a16="http://schemas.microsoft.com/office/drawing/2014/main" id="{1D4DCF55-9E9A-2FB5-5E28-DA0D9D75100A}"/>
              </a:ext>
            </a:extLst>
          </p:cNvPr>
          <p:cNvSpPr txBox="1">
            <a:spLocks/>
          </p:cNvSpPr>
          <p:nvPr/>
        </p:nvSpPr>
        <p:spPr>
          <a:xfrm>
            <a:off x="353636" y="2630688"/>
            <a:ext cx="2344408" cy="230832"/>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ΞΗΡΗ ΠΕΡΙΟΔΟΣ</a:t>
            </a:r>
            <a:endParaRPr lang="en-GB" dirty="0"/>
          </a:p>
        </p:txBody>
      </p:sp>
    </p:spTree>
    <p:extLst>
      <p:ext uri="{BB962C8B-B14F-4D97-AF65-F5344CB8AC3E}">
        <p14:creationId xmlns:p14="http://schemas.microsoft.com/office/powerpoint/2010/main" val="357371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3" grpId="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7FE061EC-2563-0C5D-32E7-DD989A5962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3091" y="287747"/>
            <a:ext cx="8656838" cy="6119999"/>
          </a:xfrm>
          <a:prstGeom prst="rect">
            <a:avLst/>
          </a:prstGeom>
        </p:spPr>
      </p:pic>
      <p:pic>
        <p:nvPicPr>
          <p:cNvPr id="7" name="Εικόνα 6">
            <a:extLst>
              <a:ext uri="{FF2B5EF4-FFF2-40B4-BE49-F238E27FC236}">
                <a16:creationId xmlns:a16="http://schemas.microsoft.com/office/drawing/2014/main" id="{25F445C3-92AC-1430-9C06-7F4D4FCABB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3092" y="287747"/>
            <a:ext cx="8656838" cy="6119999"/>
          </a:xfrm>
          <a:prstGeom prst="rect">
            <a:avLst/>
          </a:prstGeom>
        </p:spPr>
      </p:pic>
      <p:sp>
        <p:nvSpPr>
          <p:cNvPr id="2" name="Tittel 1"/>
          <p:cNvSpPr>
            <a:spLocks noGrp="1"/>
          </p:cNvSpPr>
          <p:nvPr>
            <p:ph type="title"/>
          </p:nvPr>
        </p:nvSpPr>
        <p:spPr>
          <a:xfrm>
            <a:off x="353636" y="450253"/>
            <a:ext cx="10932276" cy="430887"/>
          </a:xfrm>
        </p:spPr>
        <p:txBody>
          <a:bodyPr/>
          <a:lstStyle/>
          <a:p>
            <a:r>
              <a:rPr lang="el-GR" sz="2800" u="sng" dirty="0"/>
              <a:t>ΑΠΟΤΕΛΕΣΜΑΤΑ</a:t>
            </a:r>
            <a:endParaRPr lang="en-GB" sz="2800" dirty="0"/>
          </a:p>
        </p:txBody>
      </p:sp>
      <p:sp>
        <p:nvSpPr>
          <p:cNvPr id="3" name="Plassholder for tekst 3">
            <a:extLst>
              <a:ext uri="{FF2B5EF4-FFF2-40B4-BE49-F238E27FC236}">
                <a16:creationId xmlns:a16="http://schemas.microsoft.com/office/drawing/2014/main" id="{36844743-25C8-0F42-DD5A-BC56B8A44DF2}"/>
              </a:ext>
            </a:extLst>
          </p:cNvPr>
          <p:cNvSpPr>
            <a:spLocks noGrp="1"/>
          </p:cNvSpPr>
          <p:nvPr>
            <p:ph type="body" sz="quarter" idx="10"/>
          </p:nvPr>
        </p:nvSpPr>
        <p:spPr>
          <a:xfrm>
            <a:off x="353637" y="1407593"/>
            <a:ext cx="2716941" cy="230832"/>
          </a:xfrm>
        </p:spPr>
        <p:txBody>
          <a:bodyPr/>
          <a:lstStyle/>
          <a:p>
            <a:r>
              <a:rPr lang="el-GR" dirty="0"/>
              <a:t>ΔΕΙΚΤΗΣ </a:t>
            </a:r>
            <a:r>
              <a:rPr lang="en-US" dirty="0"/>
              <a:t>REVELLE</a:t>
            </a:r>
            <a:endParaRPr lang="el-GR" dirty="0"/>
          </a:p>
        </p:txBody>
      </p:sp>
      <p:cxnSp>
        <p:nvCxnSpPr>
          <p:cNvPr id="8" name="Ευθεία γραμμή σύνδεσης 7">
            <a:extLst>
              <a:ext uri="{FF2B5EF4-FFF2-40B4-BE49-F238E27FC236}">
                <a16:creationId xmlns:a16="http://schemas.microsoft.com/office/drawing/2014/main" id="{87AD94CE-0D18-8BF4-7F19-734CD5ED014D}"/>
              </a:ext>
            </a:extLst>
          </p:cNvPr>
          <p:cNvCxnSpPr/>
          <p:nvPr/>
        </p:nvCxnSpPr>
        <p:spPr>
          <a:xfrm>
            <a:off x="3171825" y="1133475"/>
            <a:ext cx="0" cy="5162550"/>
          </a:xfrm>
          <a:prstGeom prst="line">
            <a:avLst/>
          </a:prstGeom>
          <a:ln>
            <a:solidFill>
              <a:srgbClr val="015486"/>
            </a:solidFill>
          </a:ln>
        </p:spPr>
        <p:style>
          <a:lnRef idx="1">
            <a:schemeClr val="accent1"/>
          </a:lnRef>
          <a:fillRef idx="0">
            <a:schemeClr val="accent1"/>
          </a:fillRef>
          <a:effectRef idx="0">
            <a:schemeClr val="accent1"/>
          </a:effectRef>
          <a:fontRef idx="minor">
            <a:schemeClr val="tx1"/>
          </a:fontRef>
        </p:style>
      </p:cxnSp>
      <p:sp>
        <p:nvSpPr>
          <p:cNvPr id="13" name="Plassholder for tekst 3">
            <a:extLst>
              <a:ext uri="{FF2B5EF4-FFF2-40B4-BE49-F238E27FC236}">
                <a16:creationId xmlns:a16="http://schemas.microsoft.com/office/drawing/2014/main" id="{0D6B76C8-5FD8-7C7B-8209-3BC073859BA8}"/>
              </a:ext>
            </a:extLst>
          </p:cNvPr>
          <p:cNvSpPr txBox="1">
            <a:spLocks/>
          </p:cNvSpPr>
          <p:nvPr/>
        </p:nvSpPr>
        <p:spPr>
          <a:xfrm>
            <a:off x="353637" y="2630688"/>
            <a:ext cx="2344408" cy="230832"/>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ΥΓΡΗ ΠΕΡΙΟΔΟΣ</a:t>
            </a:r>
            <a:endParaRPr lang="en-GB" dirty="0"/>
          </a:p>
        </p:txBody>
      </p:sp>
      <p:sp>
        <p:nvSpPr>
          <p:cNvPr id="14" name="Plassholder for tekst 3">
            <a:extLst>
              <a:ext uri="{FF2B5EF4-FFF2-40B4-BE49-F238E27FC236}">
                <a16:creationId xmlns:a16="http://schemas.microsoft.com/office/drawing/2014/main" id="{1D4DCF55-9E9A-2FB5-5E28-DA0D9D75100A}"/>
              </a:ext>
            </a:extLst>
          </p:cNvPr>
          <p:cNvSpPr txBox="1">
            <a:spLocks/>
          </p:cNvSpPr>
          <p:nvPr/>
        </p:nvSpPr>
        <p:spPr>
          <a:xfrm>
            <a:off x="353636" y="2630688"/>
            <a:ext cx="2344408" cy="230832"/>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1000"/>
              </a:spcBef>
              <a:buFont typeface="Arial" panose="020B0604020202020204" pitchFamily="34" charset="0"/>
              <a:buNone/>
              <a:defRPr sz="1500" b="1" kern="1200">
                <a:solidFill>
                  <a:srgbClr val="0F3C74"/>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ΞΗΡΗ ΠΕΡΙΟΔΟΣ</a:t>
            </a:r>
            <a:endParaRPr lang="en-GB" dirty="0"/>
          </a:p>
        </p:txBody>
      </p:sp>
      <p:graphicFrame>
        <p:nvGraphicFramePr>
          <p:cNvPr id="15" name="Πίνακας 14">
            <a:extLst>
              <a:ext uri="{FF2B5EF4-FFF2-40B4-BE49-F238E27FC236}">
                <a16:creationId xmlns:a16="http://schemas.microsoft.com/office/drawing/2014/main" id="{FDB034C9-F208-445E-E639-9422058B5FAA}"/>
              </a:ext>
            </a:extLst>
          </p:cNvPr>
          <p:cNvGraphicFramePr>
            <a:graphicFrameLocks noGrp="1"/>
          </p:cNvGraphicFramePr>
          <p:nvPr>
            <p:extLst>
              <p:ext uri="{D42A27DB-BD31-4B8C-83A1-F6EECF244321}">
                <p14:modId xmlns:p14="http://schemas.microsoft.com/office/powerpoint/2010/main" val="282310872"/>
              </p:ext>
            </p:extLst>
          </p:nvPr>
        </p:nvGraphicFramePr>
        <p:xfrm>
          <a:off x="60502" y="3547533"/>
          <a:ext cx="3060700" cy="2560320"/>
        </p:xfrm>
        <a:graphic>
          <a:graphicData uri="http://schemas.openxmlformats.org/drawingml/2006/table">
            <a:tbl>
              <a:tblPr>
                <a:tableStyleId>{5C22544A-7EE6-4342-B048-85BDC9FD1C3A}</a:tableStyleId>
              </a:tblPr>
              <a:tblGrid>
                <a:gridCol w="1422400">
                  <a:extLst>
                    <a:ext uri="{9D8B030D-6E8A-4147-A177-3AD203B41FA5}">
                      <a16:colId xmlns:a16="http://schemas.microsoft.com/office/drawing/2014/main" val="153442385"/>
                    </a:ext>
                  </a:extLst>
                </a:gridCol>
                <a:gridCol w="1638300">
                  <a:extLst>
                    <a:ext uri="{9D8B030D-6E8A-4147-A177-3AD203B41FA5}">
                      <a16:colId xmlns:a16="http://schemas.microsoft.com/office/drawing/2014/main" val="2848794884"/>
                    </a:ext>
                  </a:extLst>
                </a:gridCol>
              </a:tblGrid>
              <a:tr h="419100">
                <a:tc gridSpan="2">
                  <a:txBody>
                    <a:bodyPr/>
                    <a:lstStyle/>
                    <a:p>
                      <a:pPr algn="ctr" fontAlgn="ctr"/>
                      <a:r>
                        <a:rPr lang="el-GR" sz="1400" u="none" strike="noStrike">
                          <a:effectLst/>
                        </a:rPr>
                        <a:t>Χαρακτηρισμός βαθμού ρύπανσης νερού από τη διείσδυση της θάλασσας (Καλλέργης, 2000).</a:t>
                      </a:r>
                      <a:endParaRPr lang="el-GR" sz="14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l-GR"/>
                    </a:p>
                  </a:txBody>
                  <a:tcPr/>
                </a:tc>
                <a:extLst>
                  <a:ext uri="{0D108BD9-81ED-4DB2-BD59-A6C34878D82A}">
                    <a16:rowId xmlns:a16="http://schemas.microsoft.com/office/drawing/2014/main" val="44102946"/>
                  </a:ext>
                </a:extLst>
              </a:tr>
              <a:tr h="457200">
                <a:tc>
                  <a:txBody>
                    <a:bodyPr/>
                    <a:lstStyle/>
                    <a:p>
                      <a:pPr algn="ctr" fontAlgn="ctr"/>
                      <a:r>
                        <a:rPr lang="el-GR" sz="1050" u="none" strike="noStrike">
                          <a:effectLst/>
                        </a:rPr>
                        <a:t>Προτεινόμενο όριο συντελεστή Revelle κατά Καλλέργη (2000)</a:t>
                      </a:r>
                      <a:endParaRPr lang="el-GR"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050" u="none" strike="noStrike" dirty="0">
                          <a:effectLst/>
                        </a:rPr>
                        <a:t>Χαρακτηρισμός νερού</a:t>
                      </a:r>
                      <a:endParaRPr lang="el-GR" sz="105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82318154"/>
                  </a:ext>
                </a:extLst>
              </a:tr>
              <a:tr h="304800">
                <a:tc>
                  <a:txBody>
                    <a:bodyPr/>
                    <a:lstStyle/>
                    <a:p>
                      <a:pPr algn="ctr" fontAlgn="ctr"/>
                      <a:r>
                        <a:rPr lang="el-GR" sz="1050" u="none" strike="noStrike">
                          <a:effectLst/>
                        </a:rPr>
                        <a:t>&lt; 1</a:t>
                      </a:r>
                      <a:endParaRPr lang="el-GR"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050" u="none" strike="noStrike" dirty="0">
                          <a:effectLst/>
                        </a:rPr>
                        <a:t>Καλό  υπόγειο  νερό  χωρίς ρύπανση από τη θάλασσα</a:t>
                      </a:r>
                      <a:endParaRPr lang="el-GR" sz="105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09890324"/>
                  </a:ext>
                </a:extLst>
              </a:tr>
              <a:tr h="190500">
                <a:tc>
                  <a:txBody>
                    <a:bodyPr/>
                    <a:lstStyle/>
                    <a:p>
                      <a:pPr algn="ctr" fontAlgn="ctr"/>
                      <a:r>
                        <a:rPr lang="el-GR" sz="1050" u="none" strike="noStrike">
                          <a:effectLst/>
                        </a:rPr>
                        <a:t>1 – 2</a:t>
                      </a:r>
                      <a:endParaRPr lang="el-GR"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050" u="none" strike="noStrike">
                          <a:effectLst/>
                        </a:rPr>
                        <a:t>Ελαφρά ρυπασμένο νερό</a:t>
                      </a:r>
                      <a:endParaRPr lang="el-GR" sz="105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77427754"/>
                  </a:ext>
                </a:extLst>
              </a:tr>
              <a:tr h="190500">
                <a:tc>
                  <a:txBody>
                    <a:bodyPr/>
                    <a:lstStyle/>
                    <a:p>
                      <a:pPr algn="ctr" fontAlgn="ctr"/>
                      <a:r>
                        <a:rPr lang="el-GR" sz="1050" u="none" strike="noStrike">
                          <a:effectLst/>
                        </a:rPr>
                        <a:t>2 – 6</a:t>
                      </a:r>
                      <a:endParaRPr lang="el-GR"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050" u="none" strike="noStrike">
                          <a:effectLst/>
                        </a:rPr>
                        <a:t>Μέτρια ρυπασμένο νερό</a:t>
                      </a:r>
                      <a:endParaRPr lang="el-GR" sz="105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5287838"/>
                  </a:ext>
                </a:extLst>
              </a:tr>
              <a:tr h="190500">
                <a:tc>
                  <a:txBody>
                    <a:bodyPr/>
                    <a:lstStyle/>
                    <a:p>
                      <a:pPr algn="ctr" fontAlgn="ctr"/>
                      <a:r>
                        <a:rPr lang="el-GR" sz="1050" u="none" strike="noStrike">
                          <a:effectLst/>
                        </a:rPr>
                        <a:t>6 – 10</a:t>
                      </a:r>
                      <a:endParaRPr lang="el-GR"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050" u="none" strike="noStrike">
                          <a:effectLst/>
                        </a:rPr>
                        <a:t>Σοβαρά ρυπασμένο νερό</a:t>
                      </a:r>
                      <a:endParaRPr lang="el-GR" sz="105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02337520"/>
                  </a:ext>
                </a:extLst>
              </a:tr>
              <a:tr h="190500">
                <a:tc>
                  <a:txBody>
                    <a:bodyPr/>
                    <a:lstStyle/>
                    <a:p>
                      <a:pPr algn="ctr" fontAlgn="ctr"/>
                      <a:r>
                        <a:rPr lang="el-GR" sz="1050" u="none" strike="noStrike">
                          <a:effectLst/>
                        </a:rPr>
                        <a:t>10 – 150</a:t>
                      </a:r>
                      <a:endParaRPr lang="el-GR"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050" u="none" strike="noStrike">
                          <a:effectLst/>
                        </a:rPr>
                        <a:t>Επικίνδυνα ρυπασμένο νερό</a:t>
                      </a:r>
                      <a:endParaRPr lang="el-GR" sz="105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34131986"/>
                  </a:ext>
                </a:extLst>
              </a:tr>
              <a:tr h="190500">
                <a:tc>
                  <a:txBody>
                    <a:bodyPr/>
                    <a:lstStyle/>
                    <a:p>
                      <a:pPr algn="ctr" fontAlgn="ctr"/>
                      <a:r>
                        <a:rPr lang="el-GR" sz="1050" u="none" strike="noStrike">
                          <a:effectLst/>
                        </a:rPr>
                        <a:t>&gt; 150</a:t>
                      </a:r>
                      <a:endParaRPr lang="el-GR"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050" u="none" strike="noStrike" dirty="0">
                          <a:effectLst/>
                        </a:rPr>
                        <a:t>Θαλασσινό νερό</a:t>
                      </a:r>
                      <a:endParaRPr lang="el-GR" sz="105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54320103"/>
                  </a:ext>
                </a:extLst>
              </a:tr>
            </a:tbl>
          </a:graphicData>
        </a:graphic>
      </p:graphicFrame>
    </p:spTree>
    <p:extLst>
      <p:ext uri="{BB962C8B-B14F-4D97-AF65-F5344CB8AC3E}">
        <p14:creationId xmlns:p14="http://schemas.microsoft.com/office/powerpoint/2010/main" val="54578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3" grpId="1"/>
      <p:bldP spid="14" grpId="0"/>
    </p:bldLst>
  </p:timing>
</p:sld>
</file>

<file path=ppt/theme/theme1.xml><?xml version="1.0" encoding="utf-8"?>
<a:theme xmlns:a="http://schemas.openxmlformats.org/drawingml/2006/main" name="Office-theme">
  <a:themeElements>
    <a:clrScheme name="Civil Society Campaign">
      <a:dk1>
        <a:srgbClr val="000000"/>
      </a:dk1>
      <a:lt1>
        <a:srgbClr val="FFFFFF"/>
      </a:lt1>
      <a:dk2>
        <a:srgbClr val="1E1E1C"/>
      </a:dk2>
      <a:lt2>
        <a:srgbClr val="FFD200"/>
      </a:lt2>
      <a:accent1>
        <a:srgbClr val="507CFF"/>
      </a:accent1>
      <a:accent2>
        <a:srgbClr val="00DBFF"/>
      </a:accent2>
      <a:accent3>
        <a:srgbClr val="FFD200"/>
      </a:accent3>
      <a:accent4>
        <a:srgbClr val="00E19B"/>
      </a:accent4>
      <a:accent5>
        <a:srgbClr val="FF7800"/>
      </a:accent5>
      <a:accent6>
        <a:srgbClr val="FF1D50"/>
      </a:accent6>
      <a:hlink>
        <a:srgbClr val="FF1D50"/>
      </a:hlink>
      <a:folHlink>
        <a:srgbClr val="507CFF"/>
      </a:folHlink>
    </a:clrScheme>
    <a:fontScheme name="Egendefinert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A+and+Norway+Grants_presentation_TEMPLATE" id="{DD4D4D7D-A6EF-4094-B8B3-61C30F6DDC6E}" vid="{469A546E-F6AA-43B8-BD97-DE1D3E2A0646}"/>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1108</TotalTime>
  <Words>1318</Words>
  <Application>Microsoft Office PowerPoint</Application>
  <PresentationFormat>Ευρεία οθόνη</PresentationFormat>
  <Paragraphs>121</Paragraphs>
  <Slides>15</Slides>
  <Notes>11</Notes>
  <HiddenSlides>0</HiddenSlides>
  <MMClips>1</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15</vt:i4>
      </vt:variant>
    </vt:vector>
  </HeadingPairs>
  <TitlesOfParts>
    <vt:vector size="18" baseType="lpstr">
      <vt:lpstr>Arial</vt:lpstr>
      <vt:lpstr>Calibri</vt:lpstr>
      <vt:lpstr>Office-theme</vt:lpstr>
      <vt:lpstr>ΑΠΟΤΕΛΕΣΜΑΤΑ ΤΗΣ ΥΔΡΟΓΕΩΛΟΓΙΚΗΣ ΕΡΕΥΝΑΣ ΣΤΟ ΥΥΣ ΛΑΡΙΣΣΟΥ</vt:lpstr>
      <vt:lpstr>YΔΡΟΓΕΩΛΟΓΙΚΗ ΕΡΕΥΝΑ</vt:lpstr>
      <vt:lpstr>YΔΡΟΓΕΩΛΟΓΙΚΗ ΕΡΕΥΝΑ</vt:lpstr>
      <vt:lpstr>YΔΡΟΓΕΩΛΟΓΙΚΗ ΕΡΕΥΝΑ</vt:lpstr>
      <vt:lpstr>YΔΡΟΓΕΩΛΟΓΙΚΗ ΕΡΕΥΝΑ</vt:lpstr>
      <vt:lpstr>YΔΡΟΓΕΩΛΟΓΙΚΗ ΕΡΕΥΝΑ</vt:lpstr>
      <vt:lpstr>ΑΠΟΤΕΛΕΣΜΑΤΑ</vt:lpstr>
      <vt:lpstr>ΑΠΟΤΕΛΕΣΜΑΤΑ</vt:lpstr>
      <vt:lpstr>ΑΠΟΤΕΛΕΣΜΑΤΑ</vt:lpstr>
      <vt:lpstr>ΑΠΟΤΕΛΕΣΜΑΤΑ</vt:lpstr>
      <vt:lpstr>ΤΡΩΤΟΤΗΤΑ</vt:lpstr>
      <vt:lpstr>ΤΡΩΤΟΤΗΤΑ</vt:lpstr>
      <vt:lpstr>ΣΥΜΠΕΡΑΣΜΑΤΑ</vt:lpstr>
      <vt:lpstr>ΣΥΜΠΕΡΑΣΜΑΤΑ</vt:lpstr>
      <vt:lpstr>Ευχαριστούμε H ομάδα του έργου WaterIQ https://wateriq-eeagrants.gr/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ΚΟΥΡΤΕΛΗ ΧΡΥΣΟΥΛΑ (Kourteli Xrysoula)</dc:creator>
  <cp:lastModifiedBy>Evangelos Batalis</cp:lastModifiedBy>
  <cp:revision>11</cp:revision>
  <dcterms:created xsi:type="dcterms:W3CDTF">2022-08-22T11:41:56Z</dcterms:created>
  <dcterms:modified xsi:type="dcterms:W3CDTF">2024-03-29T08:12:26Z</dcterms:modified>
</cp:coreProperties>
</file>